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2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4AB37B4B" w14:textId="77777777" w:rsidR="002C2443" w:rsidRPr="002C2443" w:rsidRDefault="002C2443" w:rsidP="002C2443">
      <w:pPr>
        <w:pStyle w:val="Hlavika"/>
        <w:jc w:val="center"/>
        <w:rPr>
          <w:sz w:val="24"/>
          <w:szCs w:val="24"/>
        </w:rPr>
      </w:pPr>
      <w:r w:rsidRPr="002C2443">
        <w:rPr>
          <w:sz w:val="24"/>
          <w:szCs w:val="24"/>
        </w:rPr>
        <w:t>VLÁDA SLOVENSKEJ REPUBLIKY</w:t>
      </w:r>
    </w:p>
    <w:p w14:paraId="730364CE" w14:textId="77777777" w:rsidR="002C2443" w:rsidRDefault="002C2443" w:rsidP="00F410B4">
      <w:pPr>
        <w:pStyle w:val="Zakladnystyl"/>
      </w:pPr>
    </w:p>
    <w:p w14:paraId="0BDBFF6F" w14:textId="4BD2DA09" w:rsidR="00C438DB" w:rsidRPr="00AF352A" w:rsidRDefault="00BA1163" w:rsidP="00F410B4">
      <w:pPr>
        <w:pStyle w:val="Zakladnystyl"/>
      </w:pPr>
      <w:r>
        <w:rPr>
          <w:noProof/>
        </w:rPr>
        <w:object w:dxaOrig="1440" w:dyaOrig="1440" w14:anchorId="6ABB9D5C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s1027" type="#_x0000_t75" style="position:absolute;margin-left:199.5pt;margin-top:.35pt;width:54.75pt;height:62.25pt;z-index:251659264;mso-position-horizontal:absolute;mso-position-horizontal-relative:text;mso-position-vertical-relative:text">
            <v:imagedata r:id="rId8" o:title=""/>
            <w10:wrap type="square" side="right"/>
          </v:shape>
          <o:OLEObject Type="Embed" ProgID="Word.Picture.8" ShapeID="_x0000_s1027" DrawAspect="Content" ObjectID="_1746340995" r:id="rId9"/>
        </w:object>
      </w:r>
      <w:r w:rsidR="00F410B4">
        <w:br w:type="textWrapping" w:clear="all"/>
      </w:r>
    </w:p>
    <w:p w14:paraId="11E3023E" w14:textId="77777777" w:rsidR="00C438DB" w:rsidRPr="00AF352A" w:rsidRDefault="00C438DB" w:rsidP="00C438DB">
      <w:pPr>
        <w:pStyle w:val="Zakladnystyl"/>
        <w:jc w:val="center"/>
      </w:pPr>
    </w:p>
    <w:p w14:paraId="4CD9D1D9" w14:textId="77777777" w:rsidR="00C438DB" w:rsidRPr="00AF352A" w:rsidRDefault="00C438DB" w:rsidP="00C438DB">
      <w:pPr>
        <w:pStyle w:val="Zakladnystyl"/>
        <w:jc w:val="center"/>
      </w:pPr>
      <w:r w:rsidRPr="00AF352A">
        <w:t>NÁVRH</w:t>
      </w:r>
    </w:p>
    <w:p w14:paraId="5B545D0E" w14:textId="77777777" w:rsidR="00C438DB" w:rsidRPr="00AF352A" w:rsidRDefault="00C438DB" w:rsidP="00C438DB">
      <w:pPr>
        <w:pStyle w:val="Zakladnystyl"/>
        <w:jc w:val="center"/>
      </w:pPr>
    </w:p>
    <w:p w14:paraId="4E82B927" w14:textId="77777777" w:rsidR="00C438DB" w:rsidRPr="00AF352A" w:rsidRDefault="00C438DB" w:rsidP="00C438DB">
      <w:pPr>
        <w:pStyle w:val="Zakladnystyl"/>
        <w:jc w:val="center"/>
      </w:pPr>
      <w:r w:rsidRPr="00AF352A">
        <w:t>UZNESENIE VLÁDY SLOVENSKEJ REPUBLIKY</w:t>
      </w:r>
    </w:p>
    <w:p w14:paraId="0805E98F" w14:textId="77777777" w:rsidR="00C438DB" w:rsidRPr="00AF352A" w:rsidRDefault="00C438DB" w:rsidP="00C438DB">
      <w:pPr>
        <w:pStyle w:val="Zakladnystyl"/>
        <w:jc w:val="center"/>
        <w:rPr>
          <w:b/>
        </w:rPr>
      </w:pPr>
    </w:p>
    <w:p w14:paraId="65DDC500" w14:textId="77777777" w:rsidR="00C438DB" w:rsidRPr="00AF352A" w:rsidRDefault="00C438DB" w:rsidP="00C438DB">
      <w:pPr>
        <w:pStyle w:val="Zakladnystyl"/>
        <w:jc w:val="center"/>
        <w:rPr>
          <w:bCs/>
        </w:rPr>
      </w:pPr>
      <w:r w:rsidRPr="00AF352A">
        <w:rPr>
          <w:bCs/>
        </w:rPr>
        <w:t>č. ...</w:t>
      </w:r>
    </w:p>
    <w:p w14:paraId="07DB77BB" w14:textId="77777777" w:rsidR="00C438DB" w:rsidRPr="00AF352A" w:rsidRDefault="002405AB" w:rsidP="00C438DB">
      <w:pPr>
        <w:pStyle w:val="Zakladnystyl"/>
        <w:jc w:val="center"/>
      </w:pPr>
      <w:r>
        <w:t>z  ......</w:t>
      </w:r>
    </w:p>
    <w:p w14:paraId="098CF589" w14:textId="77777777" w:rsidR="00C438DB" w:rsidRPr="00AF352A" w:rsidRDefault="00C438DB" w:rsidP="00C438DB">
      <w:pPr>
        <w:pStyle w:val="Zakladnystyl"/>
        <w:tabs>
          <w:tab w:val="left" w:pos="3765"/>
        </w:tabs>
        <w:jc w:val="center"/>
      </w:pPr>
    </w:p>
    <w:p w14:paraId="14CD9799" w14:textId="68862A64" w:rsidR="00A12CA1" w:rsidRPr="00AF352A" w:rsidRDefault="00F410B4" w:rsidP="004404F1">
      <w:pPr>
        <w:jc w:val="center"/>
        <w:rPr>
          <w:b/>
          <w:lang w:eastAsia="x-none"/>
        </w:rPr>
      </w:pPr>
      <w:r>
        <w:rPr>
          <w:b/>
          <w:lang w:eastAsia="x-none"/>
        </w:rPr>
        <w:t xml:space="preserve">k </w:t>
      </w:r>
      <w:r w:rsidRPr="00AF352A">
        <w:rPr>
          <w:b/>
          <w:lang w:val="x-none" w:eastAsia="x-none"/>
        </w:rPr>
        <w:t>návr</w:t>
      </w:r>
      <w:r>
        <w:rPr>
          <w:b/>
          <w:lang w:eastAsia="x-none"/>
        </w:rPr>
        <w:t>hu</w:t>
      </w:r>
      <w:r w:rsidR="00A12CA1" w:rsidRPr="00AF352A">
        <w:rPr>
          <w:b/>
          <w:lang w:val="x-none" w:eastAsia="x-none"/>
        </w:rPr>
        <w:t xml:space="preserve"> na vydanie súhlasu vlády Slovenskej republiky so začatím obstarávania</w:t>
      </w:r>
    </w:p>
    <w:p w14:paraId="2E3D8786" w14:textId="28F90104" w:rsidR="00A12CA1" w:rsidRPr="00AF352A" w:rsidRDefault="00A12CA1" w:rsidP="004404F1">
      <w:pPr>
        <w:ind w:left="708"/>
        <w:jc w:val="center"/>
        <w:rPr>
          <w:b/>
          <w:lang w:eastAsia="x-none"/>
        </w:rPr>
      </w:pPr>
      <w:r w:rsidRPr="00AF352A">
        <w:rPr>
          <w:b/>
          <w:lang w:eastAsia="x-none"/>
        </w:rPr>
        <w:t>stavby</w:t>
      </w:r>
      <w:r w:rsidRPr="00AF352A">
        <w:rPr>
          <w:b/>
          <w:lang w:val="x-none" w:eastAsia="x-none"/>
        </w:rPr>
        <w:t xml:space="preserve"> </w:t>
      </w:r>
      <w:r w:rsidR="00F301FD">
        <w:rPr>
          <w:b/>
          <w:lang w:eastAsia="x-none"/>
        </w:rPr>
        <w:t>Ružomberok, malý areál ÚVN - rekonštrukcia</w:t>
      </w:r>
    </w:p>
    <w:p w14:paraId="43692CAD" w14:textId="77777777" w:rsidR="002E2D95" w:rsidRPr="002F7765" w:rsidRDefault="002E2D95" w:rsidP="002E2D95">
      <w:pPr>
        <w:rPr>
          <w:b/>
          <w:lang w:val="x-none" w:eastAsia="x-none"/>
        </w:rPr>
      </w:pPr>
    </w:p>
    <w:p w14:paraId="34E3BCB2" w14:textId="77777777" w:rsidR="00353685" w:rsidRPr="00AF352A" w:rsidRDefault="00353685" w:rsidP="00353685">
      <w:pPr>
        <w:pStyle w:val="Zkladntext2"/>
        <w:spacing w:line="240" w:lineRule="auto"/>
        <w:jc w:val="both"/>
        <w:rPr>
          <w:b/>
          <w:lang w:val="sk-SK"/>
        </w:rPr>
      </w:pPr>
    </w:p>
    <w:tbl>
      <w:tblPr>
        <w:tblW w:w="8858" w:type="dxa"/>
        <w:tblBorders>
          <w:bottom w:val="single" w:sz="4" w:space="0" w:color="auto"/>
        </w:tblBorders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2055"/>
        <w:gridCol w:w="6803"/>
      </w:tblGrid>
      <w:tr w:rsidR="00C438DB" w:rsidRPr="00AF352A" w14:paraId="0D57C2DE" w14:textId="77777777" w:rsidTr="00DC6D03">
        <w:trPr>
          <w:trHeight w:val="397"/>
        </w:trPr>
        <w:tc>
          <w:tcPr>
            <w:tcW w:w="2055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1FCAB5F5" w14:textId="77777777" w:rsidR="00C438DB" w:rsidRPr="00AF352A" w:rsidRDefault="00C438DB" w:rsidP="00DC6D03">
            <w:pPr>
              <w:pStyle w:val="Zakladnystyl"/>
              <w:rPr>
                <w:lang w:eastAsia="en-US"/>
              </w:rPr>
            </w:pPr>
          </w:p>
          <w:p w14:paraId="3EB341CF" w14:textId="77777777" w:rsidR="00C438DB" w:rsidRPr="00AF352A" w:rsidRDefault="00C438DB" w:rsidP="00DC6D03">
            <w:pPr>
              <w:pStyle w:val="Zakladnystyl"/>
              <w:rPr>
                <w:lang w:eastAsia="en-US"/>
              </w:rPr>
            </w:pPr>
            <w:r w:rsidRPr="00AF352A">
              <w:rPr>
                <w:lang w:eastAsia="en-US"/>
              </w:rPr>
              <w:t>Číslo materiálu:</w:t>
            </w:r>
          </w:p>
        </w:tc>
        <w:tc>
          <w:tcPr>
            <w:tcW w:w="6803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7DF078D0" w14:textId="77777777" w:rsidR="00C438DB" w:rsidRPr="00AF352A" w:rsidRDefault="00C438DB" w:rsidP="00DC6D03">
            <w:pPr>
              <w:pStyle w:val="Zakladnystyl"/>
              <w:rPr>
                <w:lang w:eastAsia="en-US"/>
              </w:rPr>
            </w:pPr>
          </w:p>
        </w:tc>
      </w:tr>
      <w:tr w:rsidR="00C438DB" w:rsidRPr="00AF352A" w14:paraId="7B13D608" w14:textId="77777777" w:rsidTr="00DC6D03">
        <w:trPr>
          <w:trHeight w:val="397"/>
        </w:trPr>
        <w:tc>
          <w:tcPr>
            <w:tcW w:w="2055" w:type="dxa"/>
            <w:tcBorders>
              <w:top w:val="nil"/>
              <w:left w:val="nil"/>
              <w:bottom w:val="single" w:sz="4" w:space="0" w:color="auto"/>
              <w:right w:val="nil"/>
            </w:tcBorders>
            <w:hideMark/>
          </w:tcPr>
          <w:p w14:paraId="7ADB8980" w14:textId="77777777" w:rsidR="00C438DB" w:rsidRPr="00AF352A" w:rsidRDefault="00C438DB" w:rsidP="00DC6D03">
            <w:pPr>
              <w:pStyle w:val="Zakladnystyl"/>
              <w:rPr>
                <w:lang w:eastAsia="en-US"/>
              </w:rPr>
            </w:pPr>
            <w:r w:rsidRPr="00AF352A">
              <w:rPr>
                <w:lang w:eastAsia="en-US"/>
              </w:rPr>
              <w:t>Predkladateľ:</w:t>
            </w:r>
          </w:p>
        </w:tc>
        <w:tc>
          <w:tcPr>
            <w:tcW w:w="6803" w:type="dxa"/>
            <w:tcBorders>
              <w:top w:val="nil"/>
              <w:left w:val="nil"/>
              <w:bottom w:val="single" w:sz="4" w:space="0" w:color="auto"/>
              <w:right w:val="nil"/>
            </w:tcBorders>
            <w:hideMark/>
          </w:tcPr>
          <w:p w14:paraId="5336DEF2" w14:textId="35CE15C9" w:rsidR="00C438DB" w:rsidRPr="00AF352A" w:rsidRDefault="00C438DB" w:rsidP="0048108C">
            <w:pPr>
              <w:pStyle w:val="Zakladnystyl"/>
              <w:rPr>
                <w:lang w:eastAsia="en-US"/>
              </w:rPr>
            </w:pPr>
            <w:r w:rsidRPr="00AF352A">
              <w:rPr>
                <w:lang w:eastAsia="en-US"/>
              </w:rPr>
              <w:t xml:space="preserve">minister obrany </w:t>
            </w:r>
          </w:p>
        </w:tc>
      </w:tr>
    </w:tbl>
    <w:p w14:paraId="4306F53B" w14:textId="77777777" w:rsidR="00C438DB" w:rsidRPr="00AF352A" w:rsidRDefault="00C438DB" w:rsidP="00C438DB">
      <w:pPr>
        <w:pStyle w:val="Vlada"/>
        <w:spacing w:before="0" w:after="0"/>
        <w:rPr>
          <w:sz w:val="24"/>
          <w:szCs w:val="24"/>
        </w:rPr>
      </w:pPr>
    </w:p>
    <w:p w14:paraId="7CFAA9E1" w14:textId="77777777" w:rsidR="00C438DB" w:rsidRPr="00AF352A" w:rsidRDefault="00C438DB" w:rsidP="00C438DB">
      <w:pPr>
        <w:pStyle w:val="Vlada"/>
        <w:spacing w:before="0" w:after="0"/>
        <w:rPr>
          <w:sz w:val="24"/>
          <w:szCs w:val="24"/>
        </w:rPr>
      </w:pPr>
      <w:r w:rsidRPr="00AF352A">
        <w:rPr>
          <w:sz w:val="24"/>
          <w:szCs w:val="24"/>
        </w:rPr>
        <w:t>Vláda</w:t>
      </w:r>
    </w:p>
    <w:p w14:paraId="37540796" w14:textId="77777777" w:rsidR="00C438DB" w:rsidRPr="00AF352A" w:rsidRDefault="00C438DB" w:rsidP="00C438DB">
      <w:pPr>
        <w:pStyle w:val="Vlada"/>
        <w:spacing w:before="0" w:after="0"/>
        <w:rPr>
          <w:sz w:val="24"/>
          <w:szCs w:val="24"/>
          <w:lang w:eastAsia="en-US"/>
        </w:rPr>
      </w:pPr>
    </w:p>
    <w:p w14:paraId="2DB3E03B" w14:textId="65FD3EAE" w:rsidR="00C438DB" w:rsidRPr="00AF352A" w:rsidRDefault="00C438DB" w:rsidP="00C438DB">
      <w:pPr>
        <w:pStyle w:val="Heading1"/>
        <w:spacing w:before="0"/>
        <w:rPr>
          <w:sz w:val="24"/>
          <w:szCs w:val="24"/>
        </w:rPr>
      </w:pPr>
      <w:r w:rsidRPr="00AF352A">
        <w:rPr>
          <w:sz w:val="24"/>
          <w:szCs w:val="24"/>
        </w:rPr>
        <w:t>A.</w:t>
      </w:r>
      <w:r w:rsidRPr="00AF352A">
        <w:rPr>
          <w:sz w:val="24"/>
          <w:szCs w:val="24"/>
        </w:rPr>
        <w:tab/>
      </w:r>
      <w:r w:rsidR="00463508" w:rsidRPr="00AF352A">
        <w:rPr>
          <w:sz w:val="24"/>
          <w:szCs w:val="24"/>
        </w:rPr>
        <w:t>s</w:t>
      </w:r>
      <w:r w:rsidR="004404F1">
        <w:rPr>
          <w:sz w:val="24"/>
          <w:szCs w:val="24"/>
        </w:rPr>
        <w:t>chvaľuje</w:t>
      </w:r>
    </w:p>
    <w:p w14:paraId="68AE0FFF" w14:textId="77777777" w:rsidR="00C438DB" w:rsidRPr="00AF352A" w:rsidRDefault="00C438DB" w:rsidP="00C438DB">
      <w:pPr>
        <w:ind w:left="1416" w:hanging="849"/>
        <w:jc w:val="both"/>
        <w:rPr>
          <w:i/>
        </w:rPr>
      </w:pPr>
    </w:p>
    <w:p w14:paraId="5E9DC6B1" w14:textId="292FB9C3" w:rsidR="004404F1" w:rsidRPr="00AF352A" w:rsidRDefault="00C438DB" w:rsidP="004404F1">
      <w:pPr>
        <w:ind w:left="1416" w:hanging="849"/>
        <w:jc w:val="both"/>
      </w:pPr>
      <w:r w:rsidRPr="00AF352A">
        <w:t>A.1.</w:t>
      </w:r>
      <w:r w:rsidRPr="00AF352A">
        <w:tab/>
      </w:r>
      <w:r w:rsidR="004404F1" w:rsidRPr="00AF352A">
        <w:t>návrh na vydanie súhlasu vlády Slovenskej republiky so zača</w:t>
      </w:r>
      <w:r w:rsidR="004404F1">
        <w:t xml:space="preserve">tím obstarávania stavby </w:t>
      </w:r>
      <w:r w:rsidR="00F301FD" w:rsidRPr="00F301FD">
        <w:t>Ružomberok, malý areál ÚVN - rekonštrukcia</w:t>
      </w:r>
      <w:r w:rsidR="0001761C">
        <w:rPr>
          <w:rFonts w:ascii="Times" w:hAnsi="Times" w:cs="Times"/>
        </w:rPr>
        <w:t>;</w:t>
      </w:r>
    </w:p>
    <w:p w14:paraId="77CDC2B1" w14:textId="0D0D9F1D" w:rsidR="00463508" w:rsidRDefault="00463508" w:rsidP="00C438DB">
      <w:pPr>
        <w:ind w:left="1416" w:hanging="849"/>
        <w:jc w:val="both"/>
      </w:pPr>
    </w:p>
    <w:p w14:paraId="4767C448" w14:textId="77777777" w:rsidR="004404F1" w:rsidRPr="00AF352A" w:rsidRDefault="004404F1" w:rsidP="004404F1">
      <w:pPr>
        <w:pStyle w:val="Heading1"/>
        <w:spacing w:before="0"/>
        <w:rPr>
          <w:sz w:val="24"/>
          <w:szCs w:val="24"/>
        </w:rPr>
      </w:pPr>
      <w:r w:rsidRPr="00AF352A">
        <w:rPr>
          <w:sz w:val="24"/>
          <w:szCs w:val="24"/>
        </w:rPr>
        <w:t>B.</w:t>
      </w:r>
      <w:r w:rsidRPr="00AF352A">
        <w:rPr>
          <w:sz w:val="24"/>
          <w:szCs w:val="24"/>
        </w:rPr>
        <w:tab/>
        <w:t>súhlasí</w:t>
      </w:r>
    </w:p>
    <w:p w14:paraId="72E1C8B5" w14:textId="77777777" w:rsidR="004404F1" w:rsidRPr="00AF352A" w:rsidRDefault="004404F1" w:rsidP="004404F1">
      <w:pPr>
        <w:rPr>
          <w:b/>
          <w:i/>
        </w:rPr>
      </w:pPr>
      <w:r w:rsidRPr="00AF352A">
        <w:rPr>
          <w:i/>
        </w:rPr>
        <w:t xml:space="preserve">        </w:t>
      </w:r>
    </w:p>
    <w:p w14:paraId="5ADDBDB1" w14:textId="771A5373" w:rsidR="004404F1" w:rsidRPr="00AF352A" w:rsidRDefault="004404F1" w:rsidP="004404F1">
      <w:pPr>
        <w:ind w:left="1416" w:hanging="849"/>
        <w:jc w:val="both"/>
      </w:pPr>
      <w:r w:rsidRPr="00AF352A">
        <w:t>B.1.</w:t>
      </w:r>
      <w:r w:rsidRPr="00AF352A">
        <w:tab/>
        <w:t>so zača</w:t>
      </w:r>
      <w:r>
        <w:t xml:space="preserve">tím obstarávania stavby </w:t>
      </w:r>
      <w:r w:rsidR="00F301FD" w:rsidRPr="00F301FD">
        <w:t>Ružomberok, malý areál ÚVN - rekonštrukcia</w:t>
      </w:r>
      <w:r>
        <w:t xml:space="preserve"> </w:t>
      </w:r>
      <w:r w:rsidRPr="00AF352A">
        <w:t>a jej finan</w:t>
      </w:r>
      <w:r>
        <w:t>covaním z kapitálových výdavko</w:t>
      </w:r>
      <w:r w:rsidRPr="002F6C85">
        <w:t>v</w:t>
      </w:r>
      <w:r w:rsidR="00033A90" w:rsidRPr="002F6C85">
        <w:t>;</w:t>
      </w:r>
      <w:r w:rsidRPr="002F6C85">
        <w:t xml:space="preserve"> </w:t>
      </w:r>
    </w:p>
    <w:p w14:paraId="4D02CA99" w14:textId="7F2327EB" w:rsidR="001F4315" w:rsidRPr="00C177FD" w:rsidRDefault="001F4315" w:rsidP="00463508">
      <w:pPr>
        <w:autoSpaceDE w:val="0"/>
        <w:autoSpaceDN w:val="0"/>
        <w:adjustRightInd w:val="0"/>
        <w:ind w:firstLine="1418"/>
        <w:rPr>
          <w:rFonts w:eastAsia="Times New Roman"/>
          <w:i/>
          <w:color w:val="FF0000"/>
        </w:rPr>
      </w:pPr>
    </w:p>
    <w:p w14:paraId="32A9A999" w14:textId="445E7363" w:rsidR="00CB1C33" w:rsidRDefault="00CB1C33" w:rsidP="004404F1">
      <w:pPr>
        <w:autoSpaceDE w:val="0"/>
        <w:autoSpaceDN w:val="0"/>
        <w:adjustRightInd w:val="0"/>
        <w:rPr>
          <w:rFonts w:eastAsia="Times New Roman"/>
          <w:i/>
        </w:rPr>
      </w:pPr>
    </w:p>
    <w:p w14:paraId="4498BBB8" w14:textId="77777777" w:rsidR="004404F1" w:rsidRPr="00AF352A" w:rsidRDefault="004404F1" w:rsidP="004404F1">
      <w:pPr>
        <w:jc w:val="both"/>
        <w:rPr>
          <w:b/>
        </w:rPr>
      </w:pPr>
      <w:r w:rsidRPr="00AF352A">
        <w:rPr>
          <w:b/>
        </w:rPr>
        <w:t>C.    ukladá</w:t>
      </w:r>
    </w:p>
    <w:p w14:paraId="32665397" w14:textId="77777777" w:rsidR="004404F1" w:rsidRPr="00AF352A" w:rsidRDefault="004404F1" w:rsidP="004404F1">
      <w:pPr>
        <w:pStyle w:val="Nosite0"/>
        <w:spacing w:before="0" w:after="0"/>
      </w:pPr>
    </w:p>
    <w:p w14:paraId="1AA1A837" w14:textId="77777777" w:rsidR="004404F1" w:rsidRPr="00AF352A" w:rsidRDefault="004404F1" w:rsidP="004404F1">
      <w:pPr>
        <w:pStyle w:val="Nosite0"/>
        <w:spacing w:before="0" w:after="0"/>
      </w:pPr>
      <w:r w:rsidRPr="00AF352A">
        <w:t xml:space="preserve">ministrovi obrany </w:t>
      </w:r>
    </w:p>
    <w:p w14:paraId="46BF1016" w14:textId="77777777" w:rsidR="004404F1" w:rsidRPr="00B158E1" w:rsidRDefault="004404F1" w:rsidP="004404F1">
      <w:pPr>
        <w:jc w:val="both"/>
      </w:pPr>
    </w:p>
    <w:p w14:paraId="2AD8E81F" w14:textId="7D787079" w:rsidR="004404F1" w:rsidRPr="00B158E1" w:rsidRDefault="004404F1" w:rsidP="004404F1">
      <w:pPr>
        <w:ind w:left="1416" w:hanging="849"/>
        <w:jc w:val="both"/>
      </w:pPr>
      <w:r w:rsidRPr="00B158E1">
        <w:t>C.1.</w:t>
      </w:r>
      <w:r w:rsidRPr="00B158E1">
        <w:tab/>
      </w:r>
      <w:r w:rsidRPr="00BA21CB">
        <w:t>za</w:t>
      </w:r>
      <w:r w:rsidR="002F077C" w:rsidRPr="00BA21CB">
        <w:t>čať</w:t>
      </w:r>
      <w:r w:rsidRPr="00BA21CB">
        <w:t xml:space="preserve"> proces </w:t>
      </w:r>
      <w:r w:rsidRPr="00B158E1">
        <w:t xml:space="preserve">verejného obstarávania </w:t>
      </w:r>
      <w:r w:rsidR="00B158E1" w:rsidRPr="00B158E1">
        <w:t>n</w:t>
      </w:r>
      <w:r w:rsidRPr="00B158E1">
        <w:t>a </w:t>
      </w:r>
      <w:r w:rsidR="00F301FD">
        <w:t xml:space="preserve">zhotoviteľa </w:t>
      </w:r>
      <w:r w:rsidR="00B158E1" w:rsidRPr="00B158E1">
        <w:t xml:space="preserve">realizačných stavebných prác investičnej akcie </w:t>
      </w:r>
      <w:r w:rsidR="00F301FD" w:rsidRPr="00F301FD">
        <w:t>Ružomberok, malý areál ÚVN - rekonštrukcia</w:t>
      </w:r>
    </w:p>
    <w:p w14:paraId="5E4DB5B7" w14:textId="77777777" w:rsidR="004404F1" w:rsidRPr="00B158E1" w:rsidRDefault="004404F1" w:rsidP="004404F1">
      <w:pPr>
        <w:ind w:left="708" w:firstLine="708"/>
        <w:jc w:val="both"/>
        <w:rPr>
          <w:i/>
        </w:rPr>
      </w:pPr>
    </w:p>
    <w:p w14:paraId="6641201E" w14:textId="4E278810" w:rsidR="004404F1" w:rsidRPr="00B158E1" w:rsidRDefault="004404F1" w:rsidP="004404F1">
      <w:pPr>
        <w:ind w:left="708" w:firstLine="708"/>
        <w:jc w:val="both"/>
        <w:rPr>
          <w:i/>
        </w:rPr>
      </w:pPr>
      <w:r w:rsidRPr="00BA1163">
        <w:rPr>
          <w:i/>
        </w:rPr>
        <w:t xml:space="preserve">do </w:t>
      </w:r>
      <w:r w:rsidR="004205A8" w:rsidRPr="00BA1163">
        <w:rPr>
          <w:i/>
        </w:rPr>
        <w:t>15. decembra</w:t>
      </w:r>
      <w:r w:rsidR="00B158E1" w:rsidRPr="00BA1163">
        <w:rPr>
          <w:i/>
        </w:rPr>
        <w:t xml:space="preserve"> 202</w:t>
      </w:r>
      <w:r w:rsidR="004205A8" w:rsidRPr="00BA1163">
        <w:rPr>
          <w:i/>
        </w:rPr>
        <w:t>3</w:t>
      </w:r>
      <w:r w:rsidRPr="00BA1163">
        <w:rPr>
          <w:i/>
        </w:rPr>
        <w:t>.</w:t>
      </w:r>
      <w:bookmarkStart w:id="0" w:name="_GoBack"/>
      <w:bookmarkEnd w:id="0"/>
      <w:r w:rsidR="009F5E06">
        <w:rPr>
          <w:i/>
        </w:rPr>
        <w:t xml:space="preserve">  </w:t>
      </w:r>
    </w:p>
    <w:p w14:paraId="6B7A1BA7" w14:textId="77777777" w:rsidR="004404F1" w:rsidRPr="00AF352A" w:rsidRDefault="004404F1" w:rsidP="004404F1">
      <w:pPr>
        <w:jc w:val="both"/>
      </w:pPr>
    </w:p>
    <w:p w14:paraId="4683C011" w14:textId="77777777" w:rsidR="004404F1" w:rsidRPr="00AF352A" w:rsidRDefault="004404F1" w:rsidP="004404F1">
      <w:pPr>
        <w:pStyle w:val="Vykonaj"/>
        <w:spacing w:before="0"/>
        <w:jc w:val="both"/>
      </w:pPr>
      <w:r w:rsidRPr="00AF352A">
        <w:t>Vykoná:</w:t>
      </w:r>
      <w:r w:rsidRPr="00AF352A">
        <w:tab/>
      </w:r>
      <w:r w:rsidRPr="00AF352A">
        <w:rPr>
          <w:b w:val="0"/>
          <w:bCs w:val="0"/>
        </w:rPr>
        <w:t>minister obrany</w:t>
      </w:r>
    </w:p>
    <w:p w14:paraId="7FA43548" w14:textId="65414B47" w:rsidR="00786371" w:rsidRDefault="004404F1" w:rsidP="00491A91">
      <w:pPr>
        <w:rPr>
          <w:b/>
        </w:rPr>
      </w:pPr>
      <w:r w:rsidRPr="00AF352A">
        <w:rPr>
          <w:i/>
        </w:rPr>
        <w:t xml:space="preserve">                        </w:t>
      </w:r>
    </w:p>
    <w:p w14:paraId="599D1938" w14:textId="77777777" w:rsidR="00F43195" w:rsidRPr="00F43195" w:rsidRDefault="00F43195" w:rsidP="00F43195">
      <w:pPr>
        <w:autoSpaceDE w:val="0"/>
        <w:autoSpaceDN w:val="0"/>
        <w:adjustRightInd w:val="0"/>
        <w:rPr>
          <w:rFonts w:eastAsia="Times New Roman"/>
          <w:highlight w:val="yellow"/>
          <w:lang w:eastAsia="sk-SK"/>
        </w:rPr>
      </w:pPr>
    </w:p>
    <w:p w14:paraId="7CDDFBCF" w14:textId="45B59E0D" w:rsidR="00786371" w:rsidRDefault="00786371" w:rsidP="004404F1">
      <w:pPr>
        <w:rPr>
          <w:b/>
        </w:rPr>
      </w:pPr>
    </w:p>
    <w:sectPr w:rsidR="00786371" w:rsidSect="001C442C">
      <w:headerReference w:type="even" r:id="rId10"/>
      <w:footerReference w:type="even" r:id="rId11"/>
      <w:footerReference w:type="default" r:id="rId12"/>
      <w:footerReference w:type="first" r:id="rId13"/>
      <w:pgSz w:w="11906" w:h="16838"/>
      <w:pgMar w:top="1417" w:right="1417" w:bottom="1276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7AF0465D" w14:textId="77777777" w:rsidR="00FE5BFE" w:rsidRDefault="00FE5BFE">
      <w:r>
        <w:separator/>
      </w:r>
    </w:p>
  </w:endnote>
  <w:endnote w:type="continuationSeparator" w:id="0">
    <w:p w14:paraId="17FB6263" w14:textId="77777777" w:rsidR="00FE5BFE" w:rsidRDefault="00FE5BFE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OpenSymbol">
    <w:altName w:val="Arial Unicode MS"/>
    <w:charset w:val="01"/>
    <w:family w:val="auto"/>
    <w:pitch w:val="variable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00004FF" w:usb2="00000000" w:usb3="00000000" w:csb0="0000019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Tahoma">
    <w:altName w:val="Tahoma"/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entury Gothic">
    <w:panose1 w:val="020B0502020202020204"/>
    <w:charset w:val="EE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Lucida Sans Unicode">
    <w:panose1 w:val="020B0602030504020204"/>
    <w:charset w:val="EE"/>
    <w:family w:val="swiss"/>
    <w:pitch w:val="variable"/>
    <w:sig w:usb0="80000AFF" w:usb1="0000396B" w:usb2="00000000" w:usb3="00000000" w:csb0="000000B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707B5FB8" w14:textId="77777777" w:rsidR="00677BBE" w:rsidRDefault="00677BBE">
    <w:pPr>
      <w:pStyle w:val="Pta"/>
      <w:framePr w:wrap="around" w:vAnchor="text" w:hAnchor="margin" w:xAlign="right" w:y="1"/>
      <w:rPr>
        <w:rStyle w:val="slostrany"/>
      </w:rPr>
    </w:pPr>
    <w:r>
      <w:rPr>
        <w:rStyle w:val="slostrany"/>
      </w:rPr>
      <w:fldChar w:fldCharType="begin"/>
    </w:r>
    <w:r>
      <w:rPr>
        <w:rStyle w:val="slostrany"/>
      </w:rPr>
      <w:instrText xml:space="preserve">PAGE  </w:instrText>
    </w:r>
    <w:r>
      <w:rPr>
        <w:rStyle w:val="slostrany"/>
      </w:rPr>
      <w:fldChar w:fldCharType="separate"/>
    </w:r>
    <w:r>
      <w:rPr>
        <w:rStyle w:val="slostrany"/>
        <w:noProof/>
      </w:rPr>
      <w:t>10</w:t>
    </w:r>
    <w:r>
      <w:rPr>
        <w:rStyle w:val="slostrany"/>
      </w:rPr>
      <w:fldChar w:fldCharType="end"/>
    </w:r>
  </w:p>
  <w:p w14:paraId="48141599" w14:textId="77777777" w:rsidR="00677BBE" w:rsidRDefault="00677BBE">
    <w:pPr>
      <w:pStyle w:val="Pta"/>
      <w:ind w:right="360"/>
    </w:pPr>
  </w:p>
  <w:p w14:paraId="458D5CE2" w14:textId="77777777" w:rsidR="00677BBE" w:rsidRDefault="00677BBE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062B9283" w14:textId="77777777" w:rsidR="00677BBE" w:rsidRDefault="00677BBE" w:rsidP="00DC6D03">
    <w:pPr>
      <w:pStyle w:val="Pta"/>
      <w:jc w:val="center"/>
    </w:pPr>
  </w:p>
  <w:p w14:paraId="50A0667C" w14:textId="77777777" w:rsidR="00677BBE" w:rsidRDefault="00677BBE">
    <w:pPr>
      <w:pStyle w:val="Pta"/>
      <w:ind w:right="360"/>
    </w:pPr>
  </w:p>
  <w:p w14:paraId="3488740C" w14:textId="77777777" w:rsidR="00677BBE" w:rsidRDefault="00677BBE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211A6302" w14:textId="77777777" w:rsidR="00677BBE" w:rsidRDefault="00677BBE">
    <w:pPr>
      <w:pStyle w:val="Pta"/>
      <w:jc w:val="center"/>
    </w:pPr>
    <w:r>
      <w:fldChar w:fldCharType="begin"/>
    </w:r>
    <w:r>
      <w:instrText>PAGE   \* MERGEFORMAT</w:instrText>
    </w:r>
    <w:r>
      <w:fldChar w:fldCharType="separate"/>
    </w:r>
    <w:r w:rsidR="001C442C" w:rsidRPr="001C442C">
      <w:rPr>
        <w:noProof/>
        <w:lang w:val="sk-SK"/>
      </w:rPr>
      <w:t>26</w:t>
    </w:r>
    <w:r>
      <w:fldChar w:fldCharType="end"/>
    </w:r>
  </w:p>
  <w:p w14:paraId="0C550C30" w14:textId="77777777" w:rsidR="00677BBE" w:rsidRDefault="00677BBE">
    <w:pPr>
      <w:pStyle w:val="Pta"/>
    </w:pPr>
  </w:p>
  <w:p w14:paraId="35C1335A" w14:textId="77777777" w:rsidR="00677BBE" w:rsidRDefault="00677BBE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609ED1C3" w14:textId="77777777" w:rsidR="00FE5BFE" w:rsidRDefault="00FE5BFE">
      <w:r>
        <w:separator/>
      </w:r>
    </w:p>
  </w:footnote>
  <w:footnote w:type="continuationSeparator" w:id="0">
    <w:p w14:paraId="44C9DFFE" w14:textId="77777777" w:rsidR="00FE5BFE" w:rsidRDefault="00FE5BFE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001FB85C" w14:textId="77777777" w:rsidR="00677BBE" w:rsidRDefault="00677BBE" w:rsidP="00DC6D03">
    <w:pPr>
      <w:pStyle w:val="Hlavika"/>
      <w:jc w:val="right"/>
      <w:rPr>
        <w:sz w:val="24"/>
        <w:szCs w:val="24"/>
      </w:rPr>
    </w:pPr>
    <w:r>
      <w:rPr>
        <w:sz w:val="24"/>
        <w:szCs w:val="24"/>
      </w:rPr>
      <w:t>Príloha č. 2</w:t>
    </w:r>
  </w:p>
  <w:p w14:paraId="5BF0568B" w14:textId="77777777" w:rsidR="00677BBE" w:rsidRPr="00EB59C8" w:rsidRDefault="00677BBE" w:rsidP="00DC6D03">
    <w:pPr>
      <w:pStyle w:val="Hlavika"/>
      <w:jc w:val="right"/>
      <w:rPr>
        <w:sz w:val="24"/>
        <w:szCs w:val="24"/>
      </w:rPr>
    </w:pPr>
  </w:p>
  <w:p w14:paraId="2E350A62" w14:textId="77777777" w:rsidR="00677BBE" w:rsidRDefault="00677BBE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62E4ADD"/>
    <w:multiLevelType w:val="multilevel"/>
    <w:tmpl w:val="A366295E"/>
    <w:lvl w:ilvl="0">
      <w:start w:val="1"/>
      <w:numFmt w:val="bullet"/>
      <w:lvlText w:val=""/>
      <w:lvlJc w:val="left"/>
      <w:pPr>
        <w:tabs>
          <w:tab w:val="num" w:pos="477"/>
        </w:tabs>
        <w:ind w:left="477" w:hanging="360"/>
      </w:pPr>
      <w:rPr>
        <w:rFonts w:ascii="Symbol" w:hAnsi="Symbol" w:cs="Symbol" w:hint="default"/>
        <w:sz w:val="18"/>
        <w:szCs w:val="18"/>
      </w:rPr>
    </w:lvl>
    <w:lvl w:ilvl="1">
      <w:start w:val="1"/>
      <w:numFmt w:val="bullet"/>
      <w:lvlText w:val="◦"/>
      <w:lvlJc w:val="left"/>
      <w:pPr>
        <w:tabs>
          <w:tab w:val="num" w:pos="837"/>
        </w:tabs>
        <w:ind w:left="837" w:hanging="360"/>
      </w:pPr>
      <w:rPr>
        <w:rFonts w:ascii="OpenSymbol" w:hAnsi="OpenSymbol" w:cs="OpenSymbol" w:hint="default"/>
        <w:sz w:val="18"/>
        <w:szCs w:val="18"/>
      </w:rPr>
    </w:lvl>
    <w:lvl w:ilvl="2">
      <w:start w:val="1"/>
      <w:numFmt w:val="bullet"/>
      <w:lvlText w:val="▪"/>
      <w:lvlJc w:val="left"/>
      <w:pPr>
        <w:tabs>
          <w:tab w:val="num" w:pos="1197"/>
        </w:tabs>
        <w:ind w:left="1197" w:hanging="360"/>
      </w:pPr>
      <w:rPr>
        <w:rFonts w:ascii="OpenSymbol" w:hAnsi="OpenSymbol" w:cs="OpenSymbol" w:hint="default"/>
        <w:sz w:val="18"/>
        <w:szCs w:val="18"/>
      </w:rPr>
    </w:lvl>
    <w:lvl w:ilvl="3">
      <w:start w:val="1"/>
      <w:numFmt w:val="bullet"/>
      <w:lvlText w:val=""/>
      <w:lvlJc w:val="left"/>
      <w:pPr>
        <w:tabs>
          <w:tab w:val="num" w:pos="1557"/>
        </w:tabs>
        <w:ind w:left="1557" w:hanging="360"/>
      </w:pPr>
      <w:rPr>
        <w:rFonts w:ascii="Symbol" w:hAnsi="Symbol" w:cs="Symbol" w:hint="default"/>
        <w:sz w:val="18"/>
        <w:szCs w:val="18"/>
      </w:rPr>
    </w:lvl>
    <w:lvl w:ilvl="4">
      <w:start w:val="1"/>
      <w:numFmt w:val="bullet"/>
      <w:lvlText w:val="◦"/>
      <w:lvlJc w:val="left"/>
      <w:pPr>
        <w:tabs>
          <w:tab w:val="num" w:pos="1917"/>
        </w:tabs>
        <w:ind w:left="1917" w:hanging="360"/>
      </w:pPr>
      <w:rPr>
        <w:rFonts w:ascii="OpenSymbol" w:hAnsi="OpenSymbol" w:cs="OpenSymbol" w:hint="default"/>
        <w:sz w:val="18"/>
        <w:szCs w:val="18"/>
      </w:rPr>
    </w:lvl>
    <w:lvl w:ilvl="5">
      <w:start w:val="1"/>
      <w:numFmt w:val="bullet"/>
      <w:lvlText w:val="▪"/>
      <w:lvlJc w:val="left"/>
      <w:pPr>
        <w:tabs>
          <w:tab w:val="num" w:pos="2277"/>
        </w:tabs>
        <w:ind w:left="2277" w:hanging="360"/>
      </w:pPr>
      <w:rPr>
        <w:rFonts w:ascii="OpenSymbol" w:hAnsi="OpenSymbol" w:cs="OpenSymbol" w:hint="default"/>
        <w:sz w:val="18"/>
        <w:szCs w:val="18"/>
      </w:rPr>
    </w:lvl>
    <w:lvl w:ilvl="6">
      <w:start w:val="1"/>
      <w:numFmt w:val="bullet"/>
      <w:lvlText w:val=""/>
      <w:lvlJc w:val="left"/>
      <w:pPr>
        <w:tabs>
          <w:tab w:val="num" w:pos="2637"/>
        </w:tabs>
        <w:ind w:left="2637" w:hanging="360"/>
      </w:pPr>
      <w:rPr>
        <w:rFonts w:ascii="Symbol" w:hAnsi="Symbol" w:cs="Symbol" w:hint="default"/>
        <w:sz w:val="18"/>
        <w:szCs w:val="18"/>
      </w:rPr>
    </w:lvl>
    <w:lvl w:ilvl="7">
      <w:start w:val="1"/>
      <w:numFmt w:val="bullet"/>
      <w:lvlText w:val="◦"/>
      <w:lvlJc w:val="left"/>
      <w:pPr>
        <w:tabs>
          <w:tab w:val="num" w:pos="2997"/>
        </w:tabs>
        <w:ind w:left="2997" w:hanging="360"/>
      </w:pPr>
      <w:rPr>
        <w:rFonts w:ascii="OpenSymbol" w:hAnsi="OpenSymbol" w:cs="OpenSymbol" w:hint="default"/>
        <w:sz w:val="18"/>
        <w:szCs w:val="18"/>
      </w:rPr>
    </w:lvl>
    <w:lvl w:ilvl="8">
      <w:start w:val="1"/>
      <w:numFmt w:val="bullet"/>
      <w:lvlText w:val="▪"/>
      <w:lvlJc w:val="left"/>
      <w:pPr>
        <w:tabs>
          <w:tab w:val="num" w:pos="3357"/>
        </w:tabs>
        <w:ind w:left="3357" w:hanging="360"/>
      </w:pPr>
      <w:rPr>
        <w:rFonts w:ascii="OpenSymbol" w:hAnsi="OpenSymbol" w:cs="OpenSymbol" w:hint="default"/>
        <w:sz w:val="18"/>
        <w:szCs w:val="18"/>
      </w:rPr>
    </w:lvl>
  </w:abstractNum>
  <w:abstractNum w:abstractNumId="1" w15:restartNumberingAfterBreak="0">
    <w:nsid w:val="09A068F8"/>
    <w:multiLevelType w:val="hybridMultilevel"/>
    <w:tmpl w:val="E7CAC8DA"/>
    <w:lvl w:ilvl="0" w:tplc="041B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A272D38"/>
    <w:multiLevelType w:val="hybridMultilevel"/>
    <w:tmpl w:val="9878B68C"/>
    <w:lvl w:ilvl="0" w:tplc="E052586C">
      <w:start w:val="1"/>
      <w:numFmt w:val="upperRoman"/>
      <w:lvlText w:val="%1."/>
      <w:lvlJc w:val="left"/>
      <w:pPr>
        <w:ind w:left="1080" w:hanging="720"/>
      </w:pPr>
      <w:rPr>
        <w:rFonts w:hint="default"/>
        <w:b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A3966A5"/>
    <w:multiLevelType w:val="hybridMultilevel"/>
    <w:tmpl w:val="0D0E2604"/>
    <w:lvl w:ilvl="0" w:tplc="041B000B">
      <w:start w:val="1"/>
      <w:numFmt w:val="bullet"/>
      <w:lvlText w:val=""/>
      <w:lvlJc w:val="left"/>
      <w:pPr>
        <w:ind w:left="780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4" w15:restartNumberingAfterBreak="0">
    <w:nsid w:val="0D3316F8"/>
    <w:multiLevelType w:val="hybridMultilevel"/>
    <w:tmpl w:val="F77E30D8"/>
    <w:lvl w:ilvl="0" w:tplc="8BC0EC82">
      <w:start w:val="3"/>
      <w:numFmt w:val="upperRoman"/>
      <w:pStyle w:val="Heading1orobas"/>
      <w:lvlText w:val="%1."/>
      <w:lvlJc w:val="left"/>
      <w:pPr>
        <w:tabs>
          <w:tab w:val="num" w:pos="1080"/>
        </w:tabs>
        <w:ind w:left="1080" w:hanging="72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5" w15:restartNumberingAfterBreak="0">
    <w:nsid w:val="12AF74F0"/>
    <w:multiLevelType w:val="multilevel"/>
    <w:tmpl w:val="EA9E5022"/>
    <w:lvl w:ilvl="0">
      <w:start w:val="1"/>
      <w:numFmt w:val="bullet"/>
      <w:lvlText w:val=""/>
      <w:lvlJc w:val="left"/>
      <w:pPr>
        <w:tabs>
          <w:tab w:val="num" w:pos="360"/>
        </w:tabs>
        <w:ind w:left="360" w:hanging="360"/>
      </w:pPr>
      <w:rPr>
        <w:rFonts w:ascii="Symbol" w:hAnsi="Symbol" w:cs="Symbol" w:hint="default"/>
        <w:b w:val="0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2">
      <w:start w:val="1"/>
      <w:numFmt w:val="bullet"/>
      <w:lvlText w:val=""/>
      <w:lvlJc w:val="left"/>
      <w:pPr>
        <w:tabs>
          <w:tab w:val="num" w:pos="1080"/>
        </w:tabs>
        <w:ind w:left="108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3">
      <w:start w:val="1"/>
      <w:numFmt w:val="bullet"/>
      <w:lvlText w:val="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4">
      <w:start w:val="1"/>
      <w:numFmt w:val="bullet"/>
      <w:lvlText w:val="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5">
      <w:start w:val="1"/>
      <w:numFmt w:val="bullet"/>
      <w:lvlText w:val=""/>
      <w:lvlJc w:val="left"/>
      <w:pPr>
        <w:tabs>
          <w:tab w:val="num" w:pos="2160"/>
        </w:tabs>
        <w:ind w:left="216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6">
      <w:start w:val="1"/>
      <w:numFmt w:val="bullet"/>
      <w:lvlText w:val=""/>
      <w:lvlJc w:val="left"/>
      <w:pPr>
        <w:tabs>
          <w:tab w:val="num" w:pos="2520"/>
        </w:tabs>
        <w:ind w:left="252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7">
      <w:start w:val="1"/>
      <w:numFmt w:val="bullet"/>
      <w:lvlText w:val="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8">
      <w:start w:val="1"/>
      <w:numFmt w:val="bullet"/>
      <w:lvlText w:val=""/>
      <w:lvlJc w:val="left"/>
      <w:pPr>
        <w:tabs>
          <w:tab w:val="num" w:pos="3240"/>
        </w:tabs>
        <w:ind w:left="324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</w:abstractNum>
  <w:abstractNum w:abstractNumId="6" w15:restartNumberingAfterBreak="0">
    <w:nsid w:val="14C61248"/>
    <w:multiLevelType w:val="hybridMultilevel"/>
    <w:tmpl w:val="91BEB100"/>
    <w:lvl w:ilvl="0" w:tplc="D996D860">
      <w:start w:val="1"/>
      <w:numFmt w:val="bullet"/>
      <w:lvlText w:val=""/>
      <w:lvlJc w:val="left"/>
      <w:pPr>
        <w:ind w:left="1440" w:hanging="360"/>
      </w:pPr>
      <w:rPr>
        <w:rFonts w:ascii="Wingdings" w:hAnsi="Wingdings" w:hint="default"/>
        <w:color w:val="auto"/>
      </w:rPr>
    </w:lvl>
    <w:lvl w:ilvl="1" w:tplc="041B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7" w15:restartNumberingAfterBreak="0">
    <w:nsid w:val="17B11BB0"/>
    <w:multiLevelType w:val="multilevel"/>
    <w:tmpl w:val="CE983BA2"/>
    <w:lvl w:ilvl="0">
      <w:start w:val="1"/>
      <w:numFmt w:val="bullet"/>
      <w:lvlText w:val=""/>
      <w:lvlJc w:val="left"/>
      <w:pPr>
        <w:tabs>
          <w:tab w:val="num" w:pos="360"/>
        </w:tabs>
        <w:ind w:left="360" w:hanging="360"/>
      </w:pPr>
      <w:rPr>
        <w:rFonts w:ascii="Symbol" w:hAnsi="Symbol" w:cs="Symbol" w:hint="default"/>
        <w:b w:val="0"/>
        <w:caps w:val="0"/>
        <w:smallCaps w:val="0"/>
        <w:color w:val="00000A"/>
        <w:position w:val="0"/>
        <w:sz w:val="20"/>
        <w:szCs w:val="20"/>
        <w:vertAlign w:val="baseline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2">
      <w:start w:val="1"/>
      <w:numFmt w:val="bullet"/>
      <w:lvlText w:val=""/>
      <w:lvlJc w:val="left"/>
      <w:pPr>
        <w:tabs>
          <w:tab w:val="num" w:pos="1080"/>
        </w:tabs>
        <w:ind w:left="10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3">
      <w:start w:val="1"/>
      <w:numFmt w:val="bullet"/>
      <w:lvlText w:val="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4">
      <w:start w:val="1"/>
      <w:numFmt w:val="bullet"/>
      <w:lvlText w:val="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5">
      <w:start w:val="1"/>
      <w:numFmt w:val="bullet"/>
      <w:lvlText w:val=""/>
      <w:lvlJc w:val="left"/>
      <w:pPr>
        <w:tabs>
          <w:tab w:val="num" w:pos="2160"/>
        </w:tabs>
        <w:ind w:left="216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6">
      <w:start w:val="1"/>
      <w:numFmt w:val="bullet"/>
      <w:lvlText w:val=""/>
      <w:lvlJc w:val="left"/>
      <w:pPr>
        <w:tabs>
          <w:tab w:val="num" w:pos="2520"/>
        </w:tabs>
        <w:ind w:left="25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7">
      <w:start w:val="1"/>
      <w:numFmt w:val="bullet"/>
      <w:lvlText w:val="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8">
      <w:start w:val="1"/>
      <w:numFmt w:val="bullet"/>
      <w:lvlText w:val=""/>
      <w:lvlJc w:val="left"/>
      <w:pPr>
        <w:tabs>
          <w:tab w:val="num" w:pos="3240"/>
        </w:tabs>
        <w:ind w:left="32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</w:abstractNum>
  <w:abstractNum w:abstractNumId="8" w15:restartNumberingAfterBreak="0">
    <w:nsid w:val="1D0B725D"/>
    <w:multiLevelType w:val="hybridMultilevel"/>
    <w:tmpl w:val="88B63130"/>
    <w:lvl w:ilvl="0" w:tplc="8786B926">
      <w:start w:val="1"/>
      <w:numFmt w:val="upperLetter"/>
      <w:lvlText w:val="%1."/>
      <w:lvlJc w:val="left"/>
      <w:pPr>
        <w:ind w:left="644" w:hanging="360"/>
      </w:pPr>
      <w:rPr>
        <w:rFonts w:hint="default"/>
      </w:rPr>
    </w:lvl>
    <w:lvl w:ilvl="1" w:tplc="041B0019">
      <w:start w:val="1"/>
      <w:numFmt w:val="lowerLetter"/>
      <w:lvlText w:val="%2."/>
      <w:lvlJc w:val="left"/>
      <w:pPr>
        <w:ind w:left="1364" w:hanging="360"/>
      </w:pPr>
    </w:lvl>
    <w:lvl w:ilvl="2" w:tplc="041B001B" w:tentative="1">
      <w:start w:val="1"/>
      <w:numFmt w:val="lowerRoman"/>
      <w:lvlText w:val="%3."/>
      <w:lvlJc w:val="right"/>
      <w:pPr>
        <w:ind w:left="2084" w:hanging="180"/>
      </w:pPr>
    </w:lvl>
    <w:lvl w:ilvl="3" w:tplc="041B000F" w:tentative="1">
      <w:start w:val="1"/>
      <w:numFmt w:val="decimal"/>
      <w:lvlText w:val="%4."/>
      <w:lvlJc w:val="left"/>
      <w:pPr>
        <w:ind w:left="2804" w:hanging="360"/>
      </w:pPr>
    </w:lvl>
    <w:lvl w:ilvl="4" w:tplc="041B0019" w:tentative="1">
      <w:start w:val="1"/>
      <w:numFmt w:val="lowerLetter"/>
      <w:lvlText w:val="%5."/>
      <w:lvlJc w:val="left"/>
      <w:pPr>
        <w:ind w:left="3524" w:hanging="360"/>
      </w:pPr>
    </w:lvl>
    <w:lvl w:ilvl="5" w:tplc="041B001B" w:tentative="1">
      <w:start w:val="1"/>
      <w:numFmt w:val="lowerRoman"/>
      <w:lvlText w:val="%6."/>
      <w:lvlJc w:val="right"/>
      <w:pPr>
        <w:ind w:left="4244" w:hanging="180"/>
      </w:pPr>
    </w:lvl>
    <w:lvl w:ilvl="6" w:tplc="041B000F" w:tentative="1">
      <w:start w:val="1"/>
      <w:numFmt w:val="decimal"/>
      <w:lvlText w:val="%7."/>
      <w:lvlJc w:val="left"/>
      <w:pPr>
        <w:ind w:left="4964" w:hanging="360"/>
      </w:pPr>
    </w:lvl>
    <w:lvl w:ilvl="7" w:tplc="041B0019" w:tentative="1">
      <w:start w:val="1"/>
      <w:numFmt w:val="lowerLetter"/>
      <w:lvlText w:val="%8."/>
      <w:lvlJc w:val="left"/>
      <w:pPr>
        <w:ind w:left="5684" w:hanging="360"/>
      </w:pPr>
    </w:lvl>
    <w:lvl w:ilvl="8" w:tplc="041B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9" w15:restartNumberingAfterBreak="0">
    <w:nsid w:val="1D811DD2"/>
    <w:multiLevelType w:val="hybridMultilevel"/>
    <w:tmpl w:val="BB8EA526"/>
    <w:lvl w:ilvl="0" w:tplc="041B0001">
      <w:start w:val="1"/>
      <w:numFmt w:val="bullet"/>
      <w:lvlText w:val=""/>
      <w:lvlJc w:val="left"/>
      <w:pPr>
        <w:ind w:left="1788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2508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3228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948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668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388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6108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828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548" w:hanging="360"/>
      </w:pPr>
      <w:rPr>
        <w:rFonts w:ascii="Wingdings" w:hAnsi="Wingdings" w:hint="default"/>
      </w:rPr>
    </w:lvl>
  </w:abstractNum>
  <w:abstractNum w:abstractNumId="10" w15:restartNumberingAfterBreak="0">
    <w:nsid w:val="1F4017D9"/>
    <w:multiLevelType w:val="hybridMultilevel"/>
    <w:tmpl w:val="EB42D58A"/>
    <w:lvl w:ilvl="0" w:tplc="041B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E25B96"/>
    <w:multiLevelType w:val="hybridMultilevel"/>
    <w:tmpl w:val="FDD81512"/>
    <w:lvl w:ilvl="0" w:tplc="C3C60744">
      <w:start w:val="4"/>
      <w:numFmt w:val="bullet"/>
      <w:lvlText w:val=""/>
      <w:lvlJc w:val="left"/>
      <w:pPr>
        <w:ind w:left="720" w:hanging="360"/>
      </w:pPr>
      <w:rPr>
        <w:rFonts w:ascii="Symbol" w:eastAsia="Times New Roman" w:hAnsi="Symbol" w:cs="Times New Roman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3A809FC"/>
    <w:multiLevelType w:val="hybridMultilevel"/>
    <w:tmpl w:val="29108ED6"/>
    <w:lvl w:ilvl="0" w:tplc="28B02DCE">
      <w:start w:val="2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5AE3186"/>
    <w:multiLevelType w:val="hybridMultilevel"/>
    <w:tmpl w:val="391412EC"/>
    <w:lvl w:ilvl="0" w:tplc="041B000B">
      <w:start w:val="1"/>
      <w:numFmt w:val="bullet"/>
      <w:lvlText w:val=""/>
      <w:lvlJc w:val="left"/>
      <w:pPr>
        <w:ind w:left="1487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2207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927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647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367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087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807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527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247" w:hanging="360"/>
      </w:pPr>
      <w:rPr>
        <w:rFonts w:ascii="Wingdings" w:hAnsi="Wingdings" w:hint="default"/>
      </w:rPr>
    </w:lvl>
  </w:abstractNum>
  <w:abstractNum w:abstractNumId="14" w15:restartNumberingAfterBreak="0">
    <w:nsid w:val="28307385"/>
    <w:multiLevelType w:val="hybridMultilevel"/>
    <w:tmpl w:val="8A7402F2"/>
    <w:lvl w:ilvl="0" w:tplc="3658180A">
      <w:start w:val="3"/>
      <w:numFmt w:val="bullet"/>
      <w:lvlText w:val="-"/>
      <w:lvlJc w:val="left"/>
      <w:pPr>
        <w:ind w:left="1068" w:hanging="360"/>
      </w:pPr>
      <w:rPr>
        <w:rFonts w:ascii="Times New Roman" w:eastAsia="Calibri" w:hAnsi="Times New Roman" w:cs="Times New Roman" w:hint="default"/>
      </w:rPr>
    </w:lvl>
    <w:lvl w:ilvl="1" w:tplc="041B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15" w15:restartNumberingAfterBreak="0">
    <w:nsid w:val="296C5D6D"/>
    <w:multiLevelType w:val="hybridMultilevel"/>
    <w:tmpl w:val="E7DEDB6A"/>
    <w:lvl w:ilvl="0" w:tplc="041B000B">
      <w:start w:val="1"/>
      <w:numFmt w:val="bullet"/>
      <w:lvlText w:val=""/>
      <w:lvlJc w:val="left"/>
      <w:pPr>
        <w:ind w:left="1428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2148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868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588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308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028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748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468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188" w:hanging="360"/>
      </w:pPr>
      <w:rPr>
        <w:rFonts w:ascii="Wingdings" w:hAnsi="Wingdings" w:hint="default"/>
      </w:rPr>
    </w:lvl>
  </w:abstractNum>
  <w:abstractNum w:abstractNumId="16" w15:restartNumberingAfterBreak="0">
    <w:nsid w:val="2FAC0F74"/>
    <w:multiLevelType w:val="hybridMultilevel"/>
    <w:tmpl w:val="1DE2B1F6"/>
    <w:lvl w:ilvl="0" w:tplc="041B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2FCC619F"/>
    <w:multiLevelType w:val="hybridMultilevel"/>
    <w:tmpl w:val="AFEEC88E"/>
    <w:lvl w:ilvl="0" w:tplc="041B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17A6195"/>
    <w:multiLevelType w:val="hybridMultilevel"/>
    <w:tmpl w:val="A282D36E"/>
    <w:lvl w:ilvl="0" w:tplc="041B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2E001FC"/>
    <w:multiLevelType w:val="hybridMultilevel"/>
    <w:tmpl w:val="10DE802A"/>
    <w:lvl w:ilvl="0" w:tplc="041B000F">
      <w:start w:val="2"/>
      <w:numFmt w:val="decimal"/>
      <w:lvlText w:val="%1."/>
      <w:lvlJc w:val="left"/>
      <w:pPr>
        <w:ind w:left="993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713" w:hanging="360"/>
      </w:pPr>
    </w:lvl>
    <w:lvl w:ilvl="2" w:tplc="041B001B" w:tentative="1">
      <w:start w:val="1"/>
      <w:numFmt w:val="lowerRoman"/>
      <w:lvlText w:val="%3."/>
      <w:lvlJc w:val="right"/>
      <w:pPr>
        <w:ind w:left="2433" w:hanging="180"/>
      </w:pPr>
    </w:lvl>
    <w:lvl w:ilvl="3" w:tplc="041B000F" w:tentative="1">
      <w:start w:val="1"/>
      <w:numFmt w:val="decimal"/>
      <w:lvlText w:val="%4."/>
      <w:lvlJc w:val="left"/>
      <w:pPr>
        <w:ind w:left="3153" w:hanging="360"/>
      </w:pPr>
    </w:lvl>
    <w:lvl w:ilvl="4" w:tplc="041B0019" w:tentative="1">
      <w:start w:val="1"/>
      <w:numFmt w:val="lowerLetter"/>
      <w:lvlText w:val="%5."/>
      <w:lvlJc w:val="left"/>
      <w:pPr>
        <w:ind w:left="3873" w:hanging="360"/>
      </w:pPr>
    </w:lvl>
    <w:lvl w:ilvl="5" w:tplc="041B001B" w:tentative="1">
      <w:start w:val="1"/>
      <w:numFmt w:val="lowerRoman"/>
      <w:lvlText w:val="%6."/>
      <w:lvlJc w:val="right"/>
      <w:pPr>
        <w:ind w:left="4593" w:hanging="180"/>
      </w:pPr>
    </w:lvl>
    <w:lvl w:ilvl="6" w:tplc="041B000F" w:tentative="1">
      <w:start w:val="1"/>
      <w:numFmt w:val="decimal"/>
      <w:lvlText w:val="%7."/>
      <w:lvlJc w:val="left"/>
      <w:pPr>
        <w:ind w:left="5313" w:hanging="360"/>
      </w:pPr>
    </w:lvl>
    <w:lvl w:ilvl="7" w:tplc="041B0019" w:tentative="1">
      <w:start w:val="1"/>
      <w:numFmt w:val="lowerLetter"/>
      <w:lvlText w:val="%8."/>
      <w:lvlJc w:val="left"/>
      <w:pPr>
        <w:ind w:left="6033" w:hanging="360"/>
      </w:pPr>
    </w:lvl>
    <w:lvl w:ilvl="8" w:tplc="041B001B" w:tentative="1">
      <w:start w:val="1"/>
      <w:numFmt w:val="lowerRoman"/>
      <w:lvlText w:val="%9."/>
      <w:lvlJc w:val="right"/>
      <w:pPr>
        <w:ind w:left="6753" w:hanging="180"/>
      </w:pPr>
    </w:lvl>
  </w:abstractNum>
  <w:abstractNum w:abstractNumId="20" w15:restartNumberingAfterBreak="0">
    <w:nsid w:val="33F90760"/>
    <w:multiLevelType w:val="multilevel"/>
    <w:tmpl w:val="609EEF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sz w:val="18"/>
        <w:szCs w:val="18"/>
      </w:rPr>
    </w:lvl>
    <w:lvl w:ilvl="1">
      <w:start w:val="1"/>
      <w:numFmt w:val="bullet"/>
      <w:lvlText w:val="◦"/>
      <w:lvlJc w:val="left"/>
      <w:pPr>
        <w:tabs>
          <w:tab w:val="num" w:pos="1080"/>
        </w:tabs>
        <w:ind w:left="1080" w:hanging="360"/>
      </w:pPr>
      <w:rPr>
        <w:rFonts w:ascii="OpenSymbol" w:hAnsi="OpenSymbol" w:cs="OpenSymbol" w:hint="default"/>
        <w:sz w:val="18"/>
        <w:szCs w:val="18"/>
      </w:rPr>
    </w:lvl>
    <w:lvl w:ilvl="2">
      <w:start w:val="1"/>
      <w:numFmt w:val="bullet"/>
      <w:lvlText w:val="▪"/>
      <w:lvlJc w:val="left"/>
      <w:pPr>
        <w:tabs>
          <w:tab w:val="num" w:pos="1440"/>
        </w:tabs>
        <w:ind w:left="1440" w:hanging="360"/>
      </w:pPr>
      <w:rPr>
        <w:rFonts w:ascii="OpenSymbol" w:hAnsi="OpenSymbol" w:cs="OpenSymbol" w:hint="default"/>
        <w:sz w:val="18"/>
        <w:szCs w:val="18"/>
      </w:rPr>
    </w:lvl>
    <w:lvl w:ilvl="3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sz w:val="18"/>
        <w:szCs w:val="18"/>
      </w:rPr>
    </w:lvl>
    <w:lvl w:ilvl="4">
      <w:start w:val="1"/>
      <w:numFmt w:val="bullet"/>
      <w:lvlText w:val="◦"/>
      <w:lvlJc w:val="left"/>
      <w:pPr>
        <w:tabs>
          <w:tab w:val="num" w:pos="2160"/>
        </w:tabs>
        <w:ind w:left="2160" w:hanging="360"/>
      </w:pPr>
      <w:rPr>
        <w:rFonts w:ascii="OpenSymbol" w:hAnsi="OpenSymbol" w:cs="OpenSymbol" w:hint="default"/>
        <w:sz w:val="18"/>
        <w:szCs w:val="18"/>
      </w:rPr>
    </w:lvl>
    <w:lvl w:ilvl="5">
      <w:start w:val="1"/>
      <w:numFmt w:val="bullet"/>
      <w:lvlText w:val="▪"/>
      <w:lvlJc w:val="left"/>
      <w:pPr>
        <w:tabs>
          <w:tab w:val="num" w:pos="2520"/>
        </w:tabs>
        <w:ind w:left="2520" w:hanging="360"/>
      </w:pPr>
      <w:rPr>
        <w:rFonts w:ascii="OpenSymbol" w:hAnsi="OpenSymbol" w:cs="OpenSymbol" w:hint="default"/>
        <w:sz w:val="18"/>
        <w:szCs w:val="18"/>
      </w:rPr>
    </w:lvl>
    <w:lvl w:ilvl="6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sz w:val="18"/>
        <w:szCs w:val="18"/>
      </w:rPr>
    </w:lvl>
    <w:lvl w:ilvl="7">
      <w:start w:val="1"/>
      <w:numFmt w:val="bullet"/>
      <w:lvlText w:val="◦"/>
      <w:lvlJc w:val="left"/>
      <w:pPr>
        <w:tabs>
          <w:tab w:val="num" w:pos="3240"/>
        </w:tabs>
        <w:ind w:left="3240" w:hanging="360"/>
      </w:pPr>
      <w:rPr>
        <w:rFonts w:ascii="OpenSymbol" w:hAnsi="OpenSymbol" w:cs="OpenSymbol" w:hint="default"/>
        <w:sz w:val="18"/>
        <w:szCs w:val="18"/>
      </w:rPr>
    </w:lvl>
    <w:lvl w:ilvl="8">
      <w:start w:val="1"/>
      <w:numFmt w:val="bullet"/>
      <w:lvlText w:val="▪"/>
      <w:lvlJc w:val="left"/>
      <w:pPr>
        <w:tabs>
          <w:tab w:val="num" w:pos="3600"/>
        </w:tabs>
        <w:ind w:left="3600" w:hanging="360"/>
      </w:pPr>
      <w:rPr>
        <w:rFonts w:ascii="OpenSymbol" w:hAnsi="OpenSymbol" w:cs="OpenSymbol" w:hint="default"/>
        <w:sz w:val="18"/>
        <w:szCs w:val="18"/>
      </w:rPr>
    </w:lvl>
  </w:abstractNum>
  <w:abstractNum w:abstractNumId="21" w15:restartNumberingAfterBreak="0">
    <w:nsid w:val="3D31546B"/>
    <w:multiLevelType w:val="hybridMultilevel"/>
    <w:tmpl w:val="58A423D6"/>
    <w:lvl w:ilvl="0" w:tplc="59688322">
      <w:start w:val="1"/>
      <w:numFmt w:val="decimal"/>
      <w:lvlText w:val="%1."/>
      <w:lvlJc w:val="left"/>
      <w:pPr>
        <w:ind w:left="1211" w:hanging="360"/>
      </w:pPr>
      <w:rPr>
        <w:rFonts w:hint="default"/>
        <w:b/>
        <w:color w:val="auto"/>
      </w:rPr>
    </w:lvl>
    <w:lvl w:ilvl="1" w:tplc="041B0019" w:tentative="1">
      <w:start w:val="1"/>
      <w:numFmt w:val="lowerLetter"/>
      <w:lvlText w:val="%2."/>
      <w:lvlJc w:val="left"/>
      <w:pPr>
        <w:ind w:left="1931" w:hanging="360"/>
      </w:pPr>
    </w:lvl>
    <w:lvl w:ilvl="2" w:tplc="041B001B" w:tentative="1">
      <w:start w:val="1"/>
      <w:numFmt w:val="lowerRoman"/>
      <w:lvlText w:val="%3."/>
      <w:lvlJc w:val="right"/>
      <w:pPr>
        <w:ind w:left="2651" w:hanging="180"/>
      </w:pPr>
    </w:lvl>
    <w:lvl w:ilvl="3" w:tplc="041B000F" w:tentative="1">
      <w:start w:val="1"/>
      <w:numFmt w:val="decimal"/>
      <w:lvlText w:val="%4."/>
      <w:lvlJc w:val="left"/>
      <w:pPr>
        <w:ind w:left="3371" w:hanging="360"/>
      </w:pPr>
    </w:lvl>
    <w:lvl w:ilvl="4" w:tplc="041B0019" w:tentative="1">
      <w:start w:val="1"/>
      <w:numFmt w:val="lowerLetter"/>
      <w:lvlText w:val="%5."/>
      <w:lvlJc w:val="left"/>
      <w:pPr>
        <w:ind w:left="4091" w:hanging="360"/>
      </w:pPr>
    </w:lvl>
    <w:lvl w:ilvl="5" w:tplc="041B001B" w:tentative="1">
      <w:start w:val="1"/>
      <w:numFmt w:val="lowerRoman"/>
      <w:lvlText w:val="%6."/>
      <w:lvlJc w:val="right"/>
      <w:pPr>
        <w:ind w:left="4811" w:hanging="180"/>
      </w:pPr>
    </w:lvl>
    <w:lvl w:ilvl="6" w:tplc="041B000F" w:tentative="1">
      <w:start w:val="1"/>
      <w:numFmt w:val="decimal"/>
      <w:lvlText w:val="%7."/>
      <w:lvlJc w:val="left"/>
      <w:pPr>
        <w:ind w:left="5531" w:hanging="360"/>
      </w:pPr>
    </w:lvl>
    <w:lvl w:ilvl="7" w:tplc="041B0019" w:tentative="1">
      <w:start w:val="1"/>
      <w:numFmt w:val="lowerLetter"/>
      <w:lvlText w:val="%8."/>
      <w:lvlJc w:val="left"/>
      <w:pPr>
        <w:ind w:left="6251" w:hanging="360"/>
      </w:pPr>
    </w:lvl>
    <w:lvl w:ilvl="8" w:tplc="041B001B" w:tentative="1">
      <w:start w:val="1"/>
      <w:numFmt w:val="lowerRoman"/>
      <w:lvlText w:val="%9."/>
      <w:lvlJc w:val="right"/>
      <w:pPr>
        <w:ind w:left="6971" w:hanging="180"/>
      </w:pPr>
    </w:lvl>
  </w:abstractNum>
  <w:abstractNum w:abstractNumId="22" w15:restartNumberingAfterBreak="0">
    <w:nsid w:val="3EA16E4F"/>
    <w:multiLevelType w:val="multilevel"/>
    <w:tmpl w:val="5A0866E4"/>
    <w:lvl w:ilvl="0">
      <w:start w:val="1"/>
      <w:numFmt w:val="bullet"/>
      <w:lvlText w:val=""/>
      <w:lvlJc w:val="left"/>
      <w:pPr>
        <w:tabs>
          <w:tab w:val="num" w:pos="360"/>
        </w:tabs>
        <w:ind w:left="360" w:hanging="360"/>
      </w:pPr>
      <w:rPr>
        <w:rFonts w:ascii="Symbol" w:hAnsi="Symbol" w:cs="Symbol" w:hint="default"/>
        <w:b w:val="0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2">
      <w:start w:val="1"/>
      <w:numFmt w:val="bullet"/>
      <w:lvlText w:val=""/>
      <w:lvlJc w:val="left"/>
      <w:pPr>
        <w:tabs>
          <w:tab w:val="num" w:pos="1080"/>
        </w:tabs>
        <w:ind w:left="108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3">
      <w:start w:val="1"/>
      <w:numFmt w:val="bullet"/>
      <w:lvlText w:val="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4">
      <w:start w:val="1"/>
      <w:numFmt w:val="bullet"/>
      <w:lvlText w:val="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5">
      <w:start w:val="1"/>
      <w:numFmt w:val="bullet"/>
      <w:lvlText w:val=""/>
      <w:lvlJc w:val="left"/>
      <w:pPr>
        <w:tabs>
          <w:tab w:val="num" w:pos="2160"/>
        </w:tabs>
        <w:ind w:left="216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6">
      <w:start w:val="1"/>
      <w:numFmt w:val="bullet"/>
      <w:lvlText w:val=""/>
      <w:lvlJc w:val="left"/>
      <w:pPr>
        <w:tabs>
          <w:tab w:val="num" w:pos="2520"/>
        </w:tabs>
        <w:ind w:left="252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7">
      <w:start w:val="1"/>
      <w:numFmt w:val="bullet"/>
      <w:lvlText w:val="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  <w:lvl w:ilvl="8">
      <w:start w:val="1"/>
      <w:numFmt w:val="bullet"/>
      <w:lvlText w:val=""/>
      <w:lvlJc w:val="left"/>
      <w:pPr>
        <w:tabs>
          <w:tab w:val="num" w:pos="3240"/>
        </w:tabs>
        <w:ind w:left="3240" w:hanging="360"/>
      </w:pPr>
      <w:rPr>
        <w:rFonts w:ascii="Symbol" w:hAnsi="Symbol" w:cs="Symbol" w:hint="default"/>
        <w:caps w:val="0"/>
        <w:smallCaps w:val="0"/>
        <w:color w:val="00000A"/>
        <w:spacing w:val="-6"/>
        <w:position w:val="0"/>
        <w:sz w:val="20"/>
        <w:szCs w:val="20"/>
        <w:vertAlign w:val="baseline"/>
      </w:rPr>
    </w:lvl>
  </w:abstractNum>
  <w:abstractNum w:abstractNumId="23" w15:restartNumberingAfterBreak="0">
    <w:nsid w:val="3F4F72A5"/>
    <w:multiLevelType w:val="multilevel"/>
    <w:tmpl w:val="0B88BDBE"/>
    <w:lvl w:ilvl="0">
      <w:start w:val="1"/>
      <w:numFmt w:val="lowerLetter"/>
      <w:lvlText w:val="%1)"/>
      <w:lvlJc w:val="left"/>
      <w:pPr>
        <w:ind w:left="1069" w:hanging="360"/>
      </w:p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decimal"/>
      <w:lvlText w:val="%3."/>
      <w:lvlJc w:val="left"/>
      <w:pPr>
        <w:tabs>
          <w:tab w:val="num" w:pos="1440"/>
        </w:tabs>
        <w:ind w:left="1440" w:hanging="360"/>
      </w:pPr>
    </w:lvl>
    <w:lvl w:ilvl="3">
      <w:start w:val="1"/>
      <w:numFmt w:val="decimal"/>
      <w:lvlText w:val="%4."/>
      <w:lvlJc w:val="left"/>
      <w:pPr>
        <w:tabs>
          <w:tab w:val="num" w:pos="1800"/>
        </w:tabs>
        <w:ind w:left="1800" w:hanging="360"/>
      </w:pPr>
    </w:lvl>
    <w:lvl w:ilvl="4">
      <w:start w:val="1"/>
      <w:numFmt w:val="decimal"/>
      <w:lvlText w:val="%5."/>
      <w:lvlJc w:val="left"/>
      <w:pPr>
        <w:tabs>
          <w:tab w:val="num" w:pos="2160"/>
        </w:tabs>
        <w:ind w:left="2160" w:hanging="360"/>
      </w:pPr>
    </w:lvl>
    <w:lvl w:ilvl="5">
      <w:start w:val="1"/>
      <w:numFmt w:val="decimal"/>
      <w:lvlText w:val="%6."/>
      <w:lvlJc w:val="left"/>
      <w:pPr>
        <w:tabs>
          <w:tab w:val="num" w:pos="2520"/>
        </w:tabs>
        <w:ind w:left="2520" w:hanging="360"/>
      </w:pPr>
    </w:lvl>
    <w:lvl w:ilvl="6">
      <w:start w:val="1"/>
      <w:numFmt w:val="decimal"/>
      <w:lvlText w:val="%7."/>
      <w:lvlJc w:val="left"/>
      <w:pPr>
        <w:tabs>
          <w:tab w:val="num" w:pos="2880"/>
        </w:tabs>
        <w:ind w:left="2880" w:hanging="360"/>
      </w:pPr>
    </w:lvl>
    <w:lvl w:ilvl="7">
      <w:start w:val="1"/>
      <w:numFmt w:val="decimal"/>
      <w:lvlText w:val="%8."/>
      <w:lvlJc w:val="left"/>
      <w:pPr>
        <w:tabs>
          <w:tab w:val="num" w:pos="3240"/>
        </w:tabs>
        <w:ind w:left="3240" w:hanging="360"/>
      </w:pPr>
    </w:lvl>
    <w:lvl w:ilvl="8">
      <w:start w:val="1"/>
      <w:numFmt w:val="decimal"/>
      <w:lvlText w:val="%9."/>
      <w:lvlJc w:val="left"/>
      <w:pPr>
        <w:tabs>
          <w:tab w:val="num" w:pos="3600"/>
        </w:tabs>
        <w:ind w:left="3600" w:hanging="360"/>
      </w:pPr>
    </w:lvl>
  </w:abstractNum>
  <w:abstractNum w:abstractNumId="24" w15:restartNumberingAfterBreak="0">
    <w:nsid w:val="43037E34"/>
    <w:multiLevelType w:val="hybridMultilevel"/>
    <w:tmpl w:val="06567074"/>
    <w:lvl w:ilvl="0" w:tplc="041B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4AEB5F09"/>
    <w:multiLevelType w:val="hybridMultilevel"/>
    <w:tmpl w:val="FE78D346"/>
    <w:lvl w:ilvl="0" w:tplc="53C890DE">
      <w:numFmt w:val="bullet"/>
      <w:lvlText w:val="-"/>
      <w:lvlJc w:val="left"/>
      <w:pPr>
        <w:ind w:left="1068" w:hanging="360"/>
      </w:pPr>
      <w:rPr>
        <w:rFonts w:ascii="Times New Roman" w:eastAsia="Calibri" w:hAnsi="Times New Roman" w:cs="Times New Roman" w:hint="default"/>
      </w:rPr>
    </w:lvl>
    <w:lvl w:ilvl="1" w:tplc="041B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26" w15:restartNumberingAfterBreak="0">
    <w:nsid w:val="528046D9"/>
    <w:multiLevelType w:val="multilevel"/>
    <w:tmpl w:val="7436D97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sz w:val="18"/>
        <w:szCs w:val="18"/>
      </w:rPr>
    </w:lvl>
    <w:lvl w:ilvl="1">
      <w:start w:val="1"/>
      <w:numFmt w:val="bullet"/>
      <w:lvlText w:val="◦"/>
      <w:lvlJc w:val="left"/>
      <w:pPr>
        <w:tabs>
          <w:tab w:val="num" w:pos="1080"/>
        </w:tabs>
        <w:ind w:left="1080" w:hanging="360"/>
      </w:pPr>
      <w:rPr>
        <w:rFonts w:ascii="OpenSymbol" w:hAnsi="OpenSymbol" w:cs="OpenSymbol" w:hint="default"/>
        <w:sz w:val="18"/>
        <w:szCs w:val="18"/>
      </w:rPr>
    </w:lvl>
    <w:lvl w:ilvl="2">
      <w:start w:val="1"/>
      <w:numFmt w:val="bullet"/>
      <w:lvlText w:val="▪"/>
      <w:lvlJc w:val="left"/>
      <w:pPr>
        <w:tabs>
          <w:tab w:val="num" w:pos="1440"/>
        </w:tabs>
        <w:ind w:left="1440" w:hanging="360"/>
      </w:pPr>
      <w:rPr>
        <w:rFonts w:ascii="OpenSymbol" w:hAnsi="OpenSymbol" w:cs="OpenSymbol" w:hint="default"/>
        <w:sz w:val="18"/>
        <w:szCs w:val="18"/>
      </w:rPr>
    </w:lvl>
    <w:lvl w:ilvl="3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sz w:val="18"/>
        <w:szCs w:val="18"/>
      </w:rPr>
    </w:lvl>
    <w:lvl w:ilvl="4">
      <w:start w:val="1"/>
      <w:numFmt w:val="bullet"/>
      <w:lvlText w:val="◦"/>
      <w:lvlJc w:val="left"/>
      <w:pPr>
        <w:tabs>
          <w:tab w:val="num" w:pos="2160"/>
        </w:tabs>
        <w:ind w:left="2160" w:hanging="360"/>
      </w:pPr>
      <w:rPr>
        <w:rFonts w:ascii="OpenSymbol" w:hAnsi="OpenSymbol" w:cs="OpenSymbol" w:hint="default"/>
        <w:sz w:val="18"/>
        <w:szCs w:val="18"/>
      </w:rPr>
    </w:lvl>
    <w:lvl w:ilvl="5">
      <w:start w:val="1"/>
      <w:numFmt w:val="bullet"/>
      <w:lvlText w:val="▪"/>
      <w:lvlJc w:val="left"/>
      <w:pPr>
        <w:tabs>
          <w:tab w:val="num" w:pos="2520"/>
        </w:tabs>
        <w:ind w:left="2520" w:hanging="360"/>
      </w:pPr>
      <w:rPr>
        <w:rFonts w:ascii="OpenSymbol" w:hAnsi="OpenSymbol" w:cs="OpenSymbol" w:hint="default"/>
        <w:sz w:val="18"/>
        <w:szCs w:val="18"/>
      </w:rPr>
    </w:lvl>
    <w:lvl w:ilvl="6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sz w:val="18"/>
        <w:szCs w:val="18"/>
      </w:rPr>
    </w:lvl>
    <w:lvl w:ilvl="7">
      <w:start w:val="1"/>
      <w:numFmt w:val="bullet"/>
      <w:lvlText w:val="◦"/>
      <w:lvlJc w:val="left"/>
      <w:pPr>
        <w:tabs>
          <w:tab w:val="num" w:pos="3240"/>
        </w:tabs>
        <w:ind w:left="3240" w:hanging="360"/>
      </w:pPr>
      <w:rPr>
        <w:rFonts w:ascii="OpenSymbol" w:hAnsi="OpenSymbol" w:cs="OpenSymbol" w:hint="default"/>
        <w:sz w:val="18"/>
        <w:szCs w:val="18"/>
      </w:rPr>
    </w:lvl>
    <w:lvl w:ilvl="8">
      <w:start w:val="1"/>
      <w:numFmt w:val="bullet"/>
      <w:lvlText w:val="▪"/>
      <w:lvlJc w:val="left"/>
      <w:pPr>
        <w:tabs>
          <w:tab w:val="num" w:pos="3600"/>
        </w:tabs>
        <w:ind w:left="3600" w:hanging="360"/>
      </w:pPr>
      <w:rPr>
        <w:rFonts w:ascii="OpenSymbol" w:hAnsi="OpenSymbol" w:cs="OpenSymbol" w:hint="default"/>
        <w:sz w:val="18"/>
        <w:szCs w:val="18"/>
      </w:rPr>
    </w:lvl>
  </w:abstractNum>
  <w:abstractNum w:abstractNumId="27" w15:restartNumberingAfterBreak="0">
    <w:nsid w:val="55C9493A"/>
    <w:multiLevelType w:val="hybridMultilevel"/>
    <w:tmpl w:val="FA5E91D0"/>
    <w:lvl w:ilvl="0" w:tplc="CBDA0298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5E216A38"/>
    <w:multiLevelType w:val="hybridMultilevel"/>
    <w:tmpl w:val="6A2213D4"/>
    <w:lvl w:ilvl="0" w:tplc="041B000B">
      <w:start w:val="1"/>
      <w:numFmt w:val="bullet"/>
      <w:lvlText w:val=""/>
      <w:lvlJc w:val="left"/>
      <w:pPr>
        <w:ind w:left="1440" w:hanging="360"/>
      </w:pPr>
      <w:rPr>
        <w:rFonts w:ascii="Wingdings" w:hAnsi="Wingdings" w:hint="default"/>
      </w:rPr>
    </w:lvl>
    <w:lvl w:ilvl="1" w:tplc="041B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9" w15:restartNumberingAfterBreak="0">
    <w:nsid w:val="61356C1C"/>
    <w:multiLevelType w:val="hybridMultilevel"/>
    <w:tmpl w:val="1096C064"/>
    <w:lvl w:ilvl="0" w:tplc="7A36FF20">
      <w:start w:val="2"/>
      <w:numFmt w:val="upperLetter"/>
      <w:lvlText w:val="%1."/>
      <w:lvlJc w:val="left"/>
      <w:pPr>
        <w:ind w:left="644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364" w:hanging="360"/>
      </w:pPr>
    </w:lvl>
    <w:lvl w:ilvl="2" w:tplc="041B001B" w:tentative="1">
      <w:start w:val="1"/>
      <w:numFmt w:val="lowerRoman"/>
      <w:lvlText w:val="%3."/>
      <w:lvlJc w:val="right"/>
      <w:pPr>
        <w:ind w:left="2084" w:hanging="180"/>
      </w:pPr>
    </w:lvl>
    <w:lvl w:ilvl="3" w:tplc="041B000F" w:tentative="1">
      <w:start w:val="1"/>
      <w:numFmt w:val="decimal"/>
      <w:lvlText w:val="%4."/>
      <w:lvlJc w:val="left"/>
      <w:pPr>
        <w:ind w:left="2804" w:hanging="360"/>
      </w:pPr>
    </w:lvl>
    <w:lvl w:ilvl="4" w:tplc="041B0019" w:tentative="1">
      <w:start w:val="1"/>
      <w:numFmt w:val="lowerLetter"/>
      <w:lvlText w:val="%5."/>
      <w:lvlJc w:val="left"/>
      <w:pPr>
        <w:ind w:left="3524" w:hanging="360"/>
      </w:pPr>
    </w:lvl>
    <w:lvl w:ilvl="5" w:tplc="041B001B" w:tentative="1">
      <w:start w:val="1"/>
      <w:numFmt w:val="lowerRoman"/>
      <w:lvlText w:val="%6."/>
      <w:lvlJc w:val="right"/>
      <w:pPr>
        <w:ind w:left="4244" w:hanging="180"/>
      </w:pPr>
    </w:lvl>
    <w:lvl w:ilvl="6" w:tplc="041B000F" w:tentative="1">
      <w:start w:val="1"/>
      <w:numFmt w:val="decimal"/>
      <w:lvlText w:val="%7."/>
      <w:lvlJc w:val="left"/>
      <w:pPr>
        <w:ind w:left="4964" w:hanging="360"/>
      </w:pPr>
    </w:lvl>
    <w:lvl w:ilvl="7" w:tplc="041B0019" w:tentative="1">
      <w:start w:val="1"/>
      <w:numFmt w:val="lowerLetter"/>
      <w:lvlText w:val="%8."/>
      <w:lvlJc w:val="left"/>
      <w:pPr>
        <w:ind w:left="5684" w:hanging="360"/>
      </w:pPr>
    </w:lvl>
    <w:lvl w:ilvl="8" w:tplc="041B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30" w15:restartNumberingAfterBreak="0">
    <w:nsid w:val="61A951EA"/>
    <w:multiLevelType w:val="multilevel"/>
    <w:tmpl w:val="754434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sz w:val="18"/>
        <w:szCs w:val="18"/>
      </w:rPr>
    </w:lvl>
    <w:lvl w:ilvl="1">
      <w:start w:val="1"/>
      <w:numFmt w:val="bullet"/>
      <w:lvlText w:val="◦"/>
      <w:lvlJc w:val="left"/>
      <w:pPr>
        <w:tabs>
          <w:tab w:val="num" w:pos="1080"/>
        </w:tabs>
        <w:ind w:left="1080" w:hanging="360"/>
      </w:pPr>
      <w:rPr>
        <w:rFonts w:ascii="OpenSymbol" w:hAnsi="OpenSymbol" w:cs="OpenSymbol" w:hint="default"/>
        <w:sz w:val="18"/>
        <w:szCs w:val="18"/>
      </w:rPr>
    </w:lvl>
    <w:lvl w:ilvl="2">
      <w:start w:val="1"/>
      <w:numFmt w:val="bullet"/>
      <w:lvlText w:val="▪"/>
      <w:lvlJc w:val="left"/>
      <w:pPr>
        <w:tabs>
          <w:tab w:val="num" w:pos="1440"/>
        </w:tabs>
        <w:ind w:left="1440" w:hanging="360"/>
      </w:pPr>
      <w:rPr>
        <w:rFonts w:ascii="OpenSymbol" w:hAnsi="OpenSymbol" w:cs="OpenSymbol" w:hint="default"/>
        <w:sz w:val="18"/>
        <w:szCs w:val="18"/>
      </w:rPr>
    </w:lvl>
    <w:lvl w:ilvl="3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sz w:val="18"/>
        <w:szCs w:val="18"/>
      </w:rPr>
    </w:lvl>
    <w:lvl w:ilvl="4">
      <w:start w:val="1"/>
      <w:numFmt w:val="bullet"/>
      <w:lvlText w:val="◦"/>
      <w:lvlJc w:val="left"/>
      <w:pPr>
        <w:tabs>
          <w:tab w:val="num" w:pos="2160"/>
        </w:tabs>
        <w:ind w:left="2160" w:hanging="360"/>
      </w:pPr>
      <w:rPr>
        <w:rFonts w:ascii="OpenSymbol" w:hAnsi="OpenSymbol" w:cs="OpenSymbol" w:hint="default"/>
        <w:sz w:val="18"/>
        <w:szCs w:val="18"/>
      </w:rPr>
    </w:lvl>
    <w:lvl w:ilvl="5">
      <w:start w:val="1"/>
      <w:numFmt w:val="bullet"/>
      <w:lvlText w:val="▪"/>
      <w:lvlJc w:val="left"/>
      <w:pPr>
        <w:tabs>
          <w:tab w:val="num" w:pos="2520"/>
        </w:tabs>
        <w:ind w:left="2520" w:hanging="360"/>
      </w:pPr>
      <w:rPr>
        <w:rFonts w:ascii="OpenSymbol" w:hAnsi="OpenSymbol" w:cs="OpenSymbol" w:hint="default"/>
        <w:sz w:val="18"/>
        <w:szCs w:val="18"/>
      </w:rPr>
    </w:lvl>
    <w:lvl w:ilvl="6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sz w:val="18"/>
        <w:szCs w:val="18"/>
      </w:rPr>
    </w:lvl>
    <w:lvl w:ilvl="7">
      <w:start w:val="1"/>
      <w:numFmt w:val="bullet"/>
      <w:lvlText w:val="◦"/>
      <w:lvlJc w:val="left"/>
      <w:pPr>
        <w:tabs>
          <w:tab w:val="num" w:pos="3240"/>
        </w:tabs>
        <w:ind w:left="3240" w:hanging="360"/>
      </w:pPr>
      <w:rPr>
        <w:rFonts w:ascii="OpenSymbol" w:hAnsi="OpenSymbol" w:cs="OpenSymbol" w:hint="default"/>
        <w:sz w:val="18"/>
        <w:szCs w:val="18"/>
      </w:rPr>
    </w:lvl>
    <w:lvl w:ilvl="8">
      <w:start w:val="1"/>
      <w:numFmt w:val="bullet"/>
      <w:lvlText w:val="▪"/>
      <w:lvlJc w:val="left"/>
      <w:pPr>
        <w:tabs>
          <w:tab w:val="num" w:pos="3600"/>
        </w:tabs>
        <w:ind w:left="3600" w:hanging="360"/>
      </w:pPr>
      <w:rPr>
        <w:rFonts w:ascii="OpenSymbol" w:hAnsi="OpenSymbol" w:cs="OpenSymbol" w:hint="default"/>
        <w:sz w:val="18"/>
        <w:szCs w:val="18"/>
      </w:rPr>
    </w:lvl>
  </w:abstractNum>
  <w:abstractNum w:abstractNumId="31" w15:restartNumberingAfterBreak="0">
    <w:nsid w:val="61D44735"/>
    <w:multiLevelType w:val="hybridMultilevel"/>
    <w:tmpl w:val="1486B3A0"/>
    <w:lvl w:ilvl="0" w:tplc="C7EAE4F8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B0019">
      <w:start w:val="1"/>
      <w:numFmt w:val="lowerLetter"/>
      <w:lvlText w:val="%2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041B001B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2" w15:restartNumberingAfterBreak="0">
    <w:nsid w:val="63015C55"/>
    <w:multiLevelType w:val="hybridMultilevel"/>
    <w:tmpl w:val="444443A6"/>
    <w:lvl w:ilvl="0" w:tplc="286C0402">
      <w:start w:val="2"/>
      <w:numFmt w:val="upperLetter"/>
      <w:lvlText w:val="%1)"/>
      <w:lvlJc w:val="left"/>
      <w:pPr>
        <w:ind w:left="720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5387175"/>
    <w:multiLevelType w:val="hybridMultilevel"/>
    <w:tmpl w:val="3B3A6AA4"/>
    <w:lvl w:ilvl="0" w:tplc="9A4E214C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color w:val="auto"/>
      </w:rPr>
    </w:lvl>
    <w:lvl w:ilvl="1" w:tplc="041B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B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B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B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B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B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B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B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4" w15:restartNumberingAfterBreak="0">
    <w:nsid w:val="666D439F"/>
    <w:multiLevelType w:val="multilevel"/>
    <w:tmpl w:val="CFE40178"/>
    <w:lvl w:ilvl="0">
      <w:start w:val="1"/>
      <w:numFmt w:val="bullet"/>
      <w:lvlText w:val=""/>
      <w:lvlJc w:val="left"/>
      <w:pPr>
        <w:tabs>
          <w:tab w:val="num" w:pos="360"/>
        </w:tabs>
        <w:ind w:left="360" w:hanging="360"/>
      </w:pPr>
      <w:rPr>
        <w:rFonts w:ascii="Symbol" w:hAnsi="Symbol" w:cs="Symbol" w:hint="default"/>
        <w:b w:val="0"/>
        <w:caps w:val="0"/>
        <w:smallCaps w:val="0"/>
        <w:color w:val="00000A"/>
        <w:position w:val="0"/>
        <w:sz w:val="20"/>
        <w:szCs w:val="20"/>
        <w:vertAlign w:val="baseline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2">
      <w:start w:val="1"/>
      <w:numFmt w:val="bullet"/>
      <w:lvlText w:val=""/>
      <w:lvlJc w:val="left"/>
      <w:pPr>
        <w:tabs>
          <w:tab w:val="num" w:pos="1080"/>
        </w:tabs>
        <w:ind w:left="10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3">
      <w:start w:val="1"/>
      <w:numFmt w:val="bullet"/>
      <w:lvlText w:val="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4">
      <w:start w:val="1"/>
      <w:numFmt w:val="bullet"/>
      <w:lvlText w:val="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5">
      <w:start w:val="1"/>
      <w:numFmt w:val="bullet"/>
      <w:lvlText w:val=""/>
      <w:lvlJc w:val="left"/>
      <w:pPr>
        <w:tabs>
          <w:tab w:val="num" w:pos="2160"/>
        </w:tabs>
        <w:ind w:left="216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6">
      <w:start w:val="1"/>
      <w:numFmt w:val="bullet"/>
      <w:lvlText w:val=""/>
      <w:lvlJc w:val="left"/>
      <w:pPr>
        <w:tabs>
          <w:tab w:val="num" w:pos="2520"/>
        </w:tabs>
        <w:ind w:left="25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7">
      <w:start w:val="1"/>
      <w:numFmt w:val="bullet"/>
      <w:lvlText w:val="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8">
      <w:start w:val="1"/>
      <w:numFmt w:val="bullet"/>
      <w:lvlText w:val=""/>
      <w:lvlJc w:val="left"/>
      <w:pPr>
        <w:tabs>
          <w:tab w:val="num" w:pos="3240"/>
        </w:tabs>
        <w:ind w:left="32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</w:abstractNum>
  <w:abstractNum w:abstractNumId="35" w15:restartNumberingAfterBreak="0">
    <w:nsid w:val="6DBD485A"/>
    <w:multiLevelType w:val="hybridMultilevel"/>
    <w:tmpl w:val="3B3A6AA4"/>
    <w:lvl w:ilvl="0" w:tplc="9A4E214C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color w:val="auto"/>
      </w:rPr>
    </w:lvl>
    <w:lvl w:ilvl="1" w:tplc="041B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B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B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B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B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B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B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B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6" w15:restartNumberingAfterBreak="0">
    <w:nsid w:val="737B1042"/>
    <w:multiLevelType w:val="hybridMultilevel"/>
    <w:tmpl w:val="E1FC3444"/>
    <w:lvl w:ilvl="0" w:tplc="041B000F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4B4754F"/>
    <w:multiLevelType w:val="hybridMultilevel"/>
    <w:tmpl w:val="088AF254"/>
    <w:lvl w:ilvl="0" w:tplc="050AC1D6">
      <w:start w:val="1"/>
      <w:numFmt w:val="decimal"/>
      <w:lvlText w:val="%1."/>
      <w:lvlJc w:val="left"/>
      <w:pPr>
        <w:ind w:left="1068" w:hanging="360"/>
      </w:pPr>
      <w:rPr>
        <w:rFonts w:hint="default"/>
        <w:b/>
        <w:i w:val="0"/>
      </w:rPr>
    </w:lvl>
    <w:lvl w:ilvl="1" w:tplc="041B000B">
      <w:start w:val="1"/>
      <w:numFmt w:val="bullet"/>
      <w:lvlText w:val=""/>
      <w:lvlJc w:val="left"/>
      <w:pPr>
        <w:ind w:left="1788" w:hanging="360"/>
      </w:pPr>
      <w:rPr>
        <w:rFonts w:ascii="Wingdings" w:hAnsi="Wingdings" w:hint="default"/>
      </w:rPr>
    </w:lvl>
    <w:lvl w:ilvl="2" w:tplc="041B001B" w:tentative="1">
      <w:start w:val="1"/>
      <w:numFmt w:val="lowerRoman"/>
      <w:lvlText w:val="%3."/>
      <w:lvlJc w:val="right"/>
      <w:pPr>
        <w:ind w:left="2508" w:hanging="180"/>
      </w:pPr>
    </w:lvl>
    <w:lvl w:ilvl="3" w:tplc="041B000F" w:tentative="1">
      <w:start w:val="1"/>
      <w:numFmt w:val="decimal"/>
      <w:lvlText w:val="%4."/>
      <w:lvlJc w:val="left"/>
      <w:pPr>
        <w:ind w:left="3228" w:hanging="360"/>
      </w:pPr>
    </w:lvl>
    <w:lvl w:ilvl="4" w:tplc="041B0019" w:tentative="1">
      <w:start w:val="1"/>
      <w:numFmt w:val="lowerLetter"/>
      <w:lvlText w:val="%5."/>
      <w:lvlJc w:val="left"/>
      <w:pPr>
        <w:ind w:left="3948" w:hanging="360"/>
      </w:pPr>
    </w:lvl>
    <w:lvl w:ilvl="5" w:tplc="041B001B" w:tentative="1">
      <w:start w:val="1"/>
      <w:numFmt w:val="lowerRoman"/>
      <w:lvlText w:val="%6."/>
      <w:lvlJc w:val="right"/>
      <w:pPr>
        <w:ind w:left="4668" w:hanging="180"/>
      </w:pPr>
    </w:lvl>
    <w:lvl w:ilvl="6" w:tplc="041B000F" w:tentative="1">
      <w:start w:val="1"/>
      <w:numFmt w:val="decimal"/>
      <w:lvlText w:val="%7."/>
      <w:lvlJc w:val="left"/>
      <w:pPr>
        <w:ind w:left="5388" w:hanging="360"/>
      </w:pPr>
    </w:lvl>
    <w:lvl w:ilvl="7" w:tplc="041B0019" w:tentative="1">
      <w:start w:val="1"/>
      <w:numFmt w:val="lowerLetter"/>
      <w:lvlText w:val="%8."/>
      <w:lvlJc w:val="left"/>
      <w:pPr>
        <w:ind w:left="6108" w:hanging="360"/>
      </w:pPr>
    </w:lvl>
    <w:lvl w:ilvl="8" w:tplc="041B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38" w15:restartNumberingAfterBreak="0">
    <w:nsid w:val="79935310"/>
    <w:multiLevelType w:val="multilevel"/>
    <w:tmpl w:val="BF9C35CC"/>
    <w:lvl w:ilvl="0">
      <w:start w:val="1"/>
      <w:numFmt w:val="bullet"/>
      <w:lvlText w:val=""/>
      <w:lvlJc w:val="left"/>
      <w:pPr>
        <w:tabs>
          <w:tab w:val="num" w:pos="360"/>
        </w:tabs>
        <w:ind w:left="360" w:hanging="360"/>
      </w:pPr>
      <w:rPr>
        <w:rFonts w:ascii="Symbol" w:hAnsi="Symbol" w:cs="Symbol" w:hint="default"/>
        <w:b w:val="0"/>
        <w:caps w:val="0"/>
        <w:smallCaps w:val="0"/>
        <w:color w:val="00000A"/>
        <w:position w:val="0"/>
        <w:sz w:val="20"/>
        <w:szCs w:val="20"/>
        <w:vertAlign w:val="baseline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2">
      <w:start w:val="1"/>
      <w:numFmt w:val="bullet"/>
      <w:lvlText w:val=""/>
      <w:lvlJc w:val="left"/>
      <w:pPr>
        <w:tabs>
          <w:tab w:val="num" w:pos="1080"/>
        </w:tabs>
        <w:ind w:left="10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3">
      <w:start w:val="1"/>
      <w:numFmt w:val="bullet"/>
      <w:lvlText w:val="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4">
      <w:start w:val="1"/>
      <w:numFmt w:val="bullet"/>
      <w:lvlText w:val=""/>
      <w:lvlJc w:val="left"/>
      <w:pPr>
        <w:tabs>
          <w:tab w:val="num" w:pos="1800"/>
        </w:tabs>
        <w:ind w:left="180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5">
      <w:start w:val="1"/>
      <w:numFmt w:val="bullet"/>
      <w:lvlText w:val=""/>
      <w:lvlJc w:val="left"/>
      <w:pPr>
        <w:tabs>
          <w:tab w:val="num" w:pos="2160"/>
        </w:tabs>
        <w:ind w:left="216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6">
      <w:start w:val="1"/>
      <w:numFmt w:val="bullet"/>
      <w:lvlText w:val=""/>
      <w:lvlJc w:val="left"/>
      <w:pPr>
        <w:tabs>
          <w:tab w:val="num" w:pos="2520"/>
        </w:tabs>
        <w:ind w:left="252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7">
      <w:start w:val="1"/>
      <w:numFmt w:val="bullet"/>
      <w:lvlText w:val="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  <w:lvl w:ilvl="8">
      <w:start w:val="1"/>
      <w:numFmt w:val="bullet"/>
      <w:lvlText w:val=""/>
      <w:lvlJc w:val="left"/>
      <w:pPr>
        <w:tabs>
          <w:tab w:val="num" w:pos="3240"/>
        </w:tabs>
        <w:ind w:left="3240" w:hanging="360"/>
      </w:pPr>
      <w:rPr>
        <w:rFonts w:ascii="Symbol" w:hAnsi="Symbol" w:cs="Symbol" w:hint="default"/>
        <w:caps w:val="0"/>
        <w:smallCaps w:val="0"/>
        <w:color w:val="00000A"/>
        <w:position w:val="0"/>
        <w:sz w:val="20"/>
        <w:szCs w:val="20"/>
        <w:vertAlign w:val="baseline"/>
      </w:rPr>
    </w:lvl>
  </w:abstractNum>
  <w:abstractNum w:abstractNumId="39" w15:restartNumberingAfterBreak="0">
    <w:nsid w:val="7BDE54EF"/>
    <w:multiLevelType w:val="hybridMultilevel"/>
    <w:tmpl w:val="419C7968"/>
    <w:lvl w:ilvl="0" w:tplc="FFFFFFFF">
      <w:start w:val="1"/>
      <w:numFmt w:val="decimal"/>
      <w:lvlText w:val="%1."/>
      <w:lvlJc w:val="left"/>
      <w:pPr>
        <w:ind w:left="862" w:hanging="360"/>
      </w:pPr>
    </w:lvl>
    <w:lvl w:ilvl="1" w:tplc="FFFFFFFF" w:tentative="1">
      <w:start w:val="1"/>
      <w:numFmt w:val="lowerLetter"/>
      <w:lvlText w:val="%2."/>
      <w:lvlJc w:val="left"/>
      <w:pPr>
        <w:ind w:left="1582" w:hanging="360"/>
      </w:pPr>
    </w:lvl>
    <w:lvl w:ilvl="2" w:tplc="FFFFFFFF" w:tentative="1">
      <w:start w:val="1"/>
      <w:numFmt w:val="lowerRoman"/>
      <w:lvlText w:val="%3."/>
      <w:lvlJc w:val="right"/>
      <w:pPr>
        <w:ind w:left="2302" w:hanging="180"/>
      </w:pPr>
    </w:lvl>
    <w:lvl w:ilvl="3" w:tplc="FFFFFFFF" w:tentative="1">
      <w:start w:val="1"/>
      <w:numFmt w:val="decimal"/>
      <w:lvlText w:val="%4."/>
      <w:lvlJc w:val="left"/>
      <w:pPr>
        <w:ind w:left="3022" w:hanging="360"/>
      </w:pPr>
    </w:lvl>
    <w:lvl w:ilvl="4" w:tplc="FFFFFFFF" w:tentative="1">
      <w:start w:val="1"/>
      <w:numFmt w:val="lowerLetter"/>
      <w:lvlText w:val="%5."/>
      <w:lvlJc w:val="left"/>
      <w:pPr>
        <w:ind w:left="3742" w:hanging="360"/>
      </w:pPr>
    </w:lvl>
    <w:lvl w:ilvl="5" w:tplc="FFFFFFFF" w:tentative="1">
      <w:start w:val="1"/>
      <w:numFmt w:val="lowerRoman"/>
      <w:lvlText w:val="%6."/>
      <w:lvlJc w:val="right"/>
      <w:pPr>
        <w:ind w:left="4462" w:hanging="180"/>
      </w:pPr>
    </w:lvl>
    <w:lvl w:ilvl="6" w:tplc="FFFFFFFF" w:tentative="1">
      <w:start w:val="1"/>
      <w:numFmt w:val="decimal"/>
      <w:lvlText w:val="%7."/>
      <w:lvlJc w:val="left"/>
      <w:pPr>
        <w:ind w:left="5182" w:hanging="360"/>
      </w:pPr>
    </w:lvl>
    <w:lvl w:ilvl="7" w:tplc="FFFFFFFF" w:tentative="1">
      <w:start w:val="1"/>
      <w:numFmt w:val="lowerLetter"/>
      <w:lvlText w:val="%8."/>
      <w:lvlJc w:val="left"/>
      <w:pPr>
        <w:ind w:left="5902" w:hanging="360"/>
      </w:pPr>
    </w:lvl>
    <w:lvl w:ilvl="8" w:tplc="FFFFFFFF" w:tentative="1">
      <w:start w:val="1"/>
      <w:numFmt w:val="lowerRoman"/>
      <w:lvlText w:val="%9."/>
      <w:lvlJc w:val="right"/>
      <w:pPr>
        <w:ind w:left="6622" w:hanging="180"/>
      </w:pPr>
    </w:lvl>
  </w:abstractNum>
  <w:num w:numId="1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>
    <w:abstractNumId w:val="39"/>
  </w:num>
  <w:num w:numId="3">
    <w:abstractNumId w:val="4"/>
  </w:num>
  <w:num w:numId="4">
    <w:abstractNumId w:val="2"/>
  </w:num>
  <w:num w:numId="5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>
    <w:abstractNumId w:val="35"/>
  </w:num>
  <w:num w:numId="7">
    <w:abstractNumId w:val="25"/>
  </w:num>
  <w:num w:numId="8">
    <w:abstractNumId w:val="11"/>
  </w:num>
  <w:num w:numId="9">
    <w:abstractNumId w:val="14"/>
  </w:num>
  <w:num w:numId="10">
    <w:abstractNumId w:val="37"/>
  </w:num>
  <w:num w:numId="11">
    <w:abstractNumId w:val="27"/>
  </w:num>
  <w:num w:numId="12">
    <w:abstractNumId w:val="18"/>
  </w:num>
  <w:num w:numId="13">
    <w:abstractNumId w:val="16"/>
  </w:num>
  <w:num w:numId="14">
    <w:abstractNumId w:val="3"/>
  </w:num>
  <w:num w:numId="15">
    <w:abstractNumId w:val="17"/>
  </w:num>
  <w:num w:numId="16">
    <w:abstractNumId w:val="1"/>
  </w:num>
  <w:num w:numId="17">
    <w:abstractNumId w:val="9"/>
  </w:num>
  <w:num w:numId="18">
    <w:abstractNumId w:val="13"/>
  </w:num>
  <w:num w:numId="19">
    <w:abstractNumId w:val="15"/>
  </w:num>
  <w:num w:numId="20">
    <w:abstractNumId w:val="6"/>
  </w:num>
  <w:num w:numId="21">
    <w:abstractNumId w:val="36"/>
  </w:num>
  <w:num w:numId="22">
    <w:abstractNumId w:val="28"/>
  </w:num>
  <w:num w:numId="23">
    <w:abstractNumId w:val="21"/>
  </w:num>
  <w:num w:numId="24">
    <w:abstractNumId w:val="10"/>
  </w:num>
  <w:num w:numId="25">
    <w:abstractNumId w:val="32"/>
  </w:num>
  <w:num w:numId="26">
    <w:abstractNumId w:val="19"/>
  </w:num>
  <w:num w:numId="27">
    <w:abstractNumId w:val="12"/>
  </w:num>
  <w:num w:numId="28">
    <w:abstractNumId w:val="24"/>
  </w:num>
  <w:num w:numId="29">
    <w:abstractNumId w:val="34"/>
  </w:num>
  <w:num w:numId="30">
    <w:abstractNumId w:val="38"/>
  </w:num>
  <w:num w:numId="31">
    <w:abstractNumId w:val="7"/>
  </w:num>
  <w:num w:numId="32">
    <w:abstractNumId w:val="5"/>
  </w:num>
  <w:num w:numId="33">
    <w:abstractNumId w:val="23"/>
  </w:num>
  <w:num w:numId="34">
    <w:abstractNumId w:val="30"/>
  </w:num>
  <w:num w:numId="35">
    <w:abstractNumId w:val="20"/>
  </w:num>
  <w:num w:numId="36">
    <w:abstractNumId w:val="26"/>
  </w:num>
  <w:num w:numId="37">
    <w:abstractNumId w:val="0"/>
  </w:num>
  <w:num w:numId="38">
    <w:abstractNumId w:val="22"/>
  </w:num>
  <w:num w:numId="39">
    <w:abstractNumId w:val="8"/>
  </w:num>
  <w:num w:numId="40">
    <w:abstractNumId w:val="2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70"/>
  <w:doNotDisplayPageBoundaries/>
  <w:defaultTabStop w:val="708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C438DB"/>
    <w:rsid w:val="00011F7D"/>
    <w:rsid w:val="000141A4"/>
    <w:rsid w:val="00016D49"/>
    <w:rsid w:val="0001761C"/>
    <w:rsid w:val="00026E33"/>
    <w:rsid w:val="00027CA5"/>
    <w:rsid w:val="00033A90"/>
    <w:rsid w:val="00037A35"/>
    <w:rsid w:val="000727AA"/>
    <w:rsid w:val="00086095"/>
    <w:rsid w:val="00092F6B"/>
    <w:rsid w:val="000A11C2"/>
    <w:rsid w:val="000A2FBA"/>
    <w:rsid w:val="000A6E9E"/>
    <w:rsid w:val="000C4D90"/>
    <w:rsid w:val="000D1A90"/>
    <w:rsid w:val="000F744E"/>
    <w:rsid w:val="00104C0F"/>
    <w:rsid w:val="0016010E"/>
    <w:rsid w:val="001762BF"/>
    <w:rsid w:val="0019783C"/>
    <w:rsid w:val="001B4BA0"/>
    <w:rsid w:val="001B7EAA"/>
    <w:rsid w:val="001C442C"/>
    <w:rsid w:val="001C6FA3"/>
    <w:rsid w:val="001E3873"/>
    <w:rsid w:val="001F17DD"/>
    <w:rsid w:val="001F4315"/>
    <w:rsid w:val="0020270F"/>
    <w:rsid w:val="00204E94"/>
    <w:rsid w:val="00217EA0"/>
    <w:rsid w:val="0022555B"/>
    <w:rsid w:val="002370FF"/>
    <w:rsid w:val="00237703"/>
    <w:rsid w:val="002379C0"/>
    <w:rsid w:val="002405AB"/>
    <w:rsid w:val="002632CA"/>
    <w:rsid w:val="00275BF3"/>
    <w:rsid w:val="002C2443"/>
    <w:rsid w:val="002C732B"/>
    <w:rsid w:val="002D70C4"/>
    <w:rsid w:val="002E2D95"/>
    <w:rsid w:val="002F077C"/>
    <w:rsid w:val="002F4423"/>
    <w:rsid w:val="002F4E51"/>
    <w:rsid w:val="002F6C85"/>
    <w:rsid w:val="00305982"/>
    <w:rsid w:val="00306FB0"/>
    <w:rsid w:val="00323484"/>
    <w:rsid w:val="00326929"/>
    <w:rsid w:val="00353685"/>
    <w:rsid w:val="0038612B"/>
    <w:rsid w:val="003B72F5"/>
    <w:rsid w:val="003C2AD6"/>
    <w:rsid w:val="003C6B42"/>
    <w:rsid w:val="003F154F"/>
    <w:rsid w:val="00403A70"/>
    <w:rsid w:val="004049A3"/>
    <w:rsid w:val="004205A8"/>
    <w:rsid w:val="00436E78"/>
    <w:rsid w:val="004404F1"/>
    <w:rsid w:val="00441D2E"/>
    <w:rsid w:val="00442C6B"/>
    <w:rsid w:val="004434DD"/>
    <w:rsid w:val="0044671C"/>
    <w:rsid w:val="004563D5"/>
    <w:rsid w:val="00463508"/>
    <w:rsid w:val="0046367D"/>
    <w:rsid w:val="00473977"/>
    <w:rsid w:val="004740DE"/>
    <w:rsid w:val="0048108C"/>
    <w:rsid w:val="00491A91"/>
    <w:rsid w:val="004C269A"/>
    <w:rsid w:val="004D1083"/>
    <w:rsid w:val="004D5A6B"/>
    <w:rsid w:val="004F3375"/>
    <w:rsid w:val="00534468"/>
    <w:rsid w:val="00553B41"/>
    <w:rsid w:val="005663C0"/>
    <w:rsid w:val="005A00D3"/>
    <w:rsid w:val="005A0109"/>
    <w:rsid w:val="005B728F"/>
    <w:rsid w:val="005D3B2D"/>
    <w:rsid w:val="005D449D"/>
    <w:rsid w:val="005D5820"/>
    <w:rsid w:val="005E57E5"/>
    <w:rsid w:val="006029B6"/>
    <w:rsid w:val="00604448"/>
    <w:rsid w:val="00606A1C"/>
    <w:rsid w:val="00615A1F"/>
    <w:rsid w:val="00620B8C"/>
    <w:rsid w:val="00622606"/>
    <w:rsid w:val="00627AAA"/>
    <w:rsid w:val="006335C3"/>
    <w:rsid w:val="0064083B"/>
    <w:rsid w:val="0064136D"/>
    <w:rsid w:val="00645CDC"/>
    <w:rsid w:val="0064780C"/>
    <w:rsid w:val="00657CD3"/>
    <w:rsid w:val="00677BBE"/>
    <w:rsid w:val="006D6B7A"/>
    <w:rsid w:val="006E1D6A"/>
    <w:rsid w:val="006E5CB0"/>
    <w:rsid w:val="006F617B"/>
    <w:rsid w:val="006F6298"/>
    <w:rsid w:val="007439E1"/>
    <w:rsid w:val="00756758"/>
    <w:rsid w:val="00765A97"/>
    <w:rsid w:val="00786371"/>
    <w:rsid w:val="00792F85"/>
    <w:rsid w:val="00795927"/>
    <w:rsid w:val="00795EC6"/>
    <w:rsid w:val="007C1575"/>
    <w:rsid w:val="007C7E57"/>
    <w:rsid w:val="00804687"/>
    <w:rsid w:val="008059D7"/>
    <w:rsid w:val="00831EA9"/>
    <w:rsid w:val="00852CDF"/>
    <w:rsid w:val="0085598A"/>
    <w:rsid w:val="00862BDE"/>
    <w:rsid w:val="00863E3F"/>
    <w:rsid w:val="008645BC"/>
    <w:rsid w:val="0089518F"/>
    <w:rsid w:val="008B461A"/>
    <w:rsid w:val="008D53F0"/>
    <w:rsid w:val="008D6BCB"/>
    <w:rsid w:val="008E02E3"/>
    <w:rsid w:val="00902408"/>
    <w:rsid w:val="00902638"/>
    <w:rsid w:val="009032B4"/>
    <w:rsid w:val="00903B89"/>
    <w:rsid w:val="00904E2A"/>
    <w:rsid w:val="00914CBC"/>
    <w:rsid w:val="00915A09"/>
    <w:rsid w:val="0092233F"/>
    <w:rsid w:val="00927560"/>
    <w:rsid w:val="00935881"/>
    <w:rsid w:val="00940A69"/>
    <w:rsid w:val="00944066"/>
    <w:rsid w:val="009858F3"/>
    <w:rsid w:val="00985D68"/>
    <w:rsid w:val="009A36EF"/>
    <w:rsid w:val="009B5AD7"/>
    <w:rsid w:val="009D2A1D"/>
    <w:rsid w:val="009F5E06"/>
    <w:rsid w:val="00A12CA1"/>
    <w:rsid w:val="00A13223"/>
    <w:rsid w:val="00A53E52"/>
    <w:rsid w:val="00A75A27"/>
    <w:rsid w:val="00AB028C"/>
    <w:rsid w:val="00AB3BC8"/>
    <w:rsid w:val="00AB572A"/>
    <w:rsid w:val="00AE1D85"/>
    <w:rsid w:val="00AE7131"/>
    <w:rsid w:val="00AF352A"/>
    <w:rsid w:val="00AF52C7"/>
    <w:rsid w:val="00B03AD7"/>
    <w:rsid w:val="00B158E1"/>
    <w:rsid w:val="00B15F6B"/>
    <w:rsid w:val="00B620E8"/>
    <w:rsid w:val="00B673E1"/>
    <w:rsid w:val="00B77DA6"/>
    <w:rsid w:val="00B81350"/>
    <w:rsid w:val="00B82187"/>
    <w:rsid w:val="00B874BA"/>
    <w:rsid w:val="00BA1163"/>
    <w:rsid w:val="00BA21CB"/>
    <w:rsid w:val="00BB0CEB"/>
    <w:rsid w:val="00BB0D49"/>
    <w:rsid w:val="00BB2785"/>
    <w:rsid w:val="00BB4398"/>
    <w:rsid w:val="00BD0683"/>
    <w:rsid w:val="00BE76B5"/>
    <w:rsid w:val="00BF10A4"/>
    <w:rsid w:val="00BF413C"/>
    <w:rsid w:val="00C177FD"/>
    <w:rsid w:val="00C179E9"/>
    <w:rsid w:val="00C21001"/>
    <w:rsid w:val="00C438DB"/>
    <w:rsid w:val="00C454F0"/>
    <w:rsid w:val="00C5126E"/>
    <w:rsid w:val="00C67C86"/>
    <w:rsid w:val="00C83C26"/>
    <w:rsid w:val="00C935AC"/>
    <w:rsid w:val="00CA1705"/>
    <w:rsid w:val="00CB1C33"/>
    <w:rsid w:val="00CB42B2"/>
    <w:rsid w:val="00CB5C57"/>
    <w:rsid w:val="00CC57BD"/>
    <w:rsid w:val="00CD57DB"/>
    <w:rsid w:val="00CD7716"/>
    <w:rsid w:val="00CE447D"/>
    <w:rsid w:val="00CE60D9"/>
    <w:rsid w:val="00CF6EF0"/>
    <w:rsid w:val="00D119EE"/>
    <w:rsid w:val="00D21B82"/>
    <w:rsid w:val="00D25DFB"/>
    <w:rsid w:val="00D336D3"/>
    <w:rsid w:val="00D37A1A"/>
    <w:rsid w:val="00D40DC5"/>
    <w:rsid w:val="00D43236"/>
    <w:rsid w:val="00D43938"/>
    <w:rsid w:val="00D46242"/>
    <w:rsid w:val="00D63237"/>
    <w:rsid w:val="00D65F62"/>
    <w:rsid w:val="00D7596C"/>
    <w:rsid w:val="00DA022C"/>
    <w:rsid w:val="00DA5A16"/>
    <w:rsid w:val="00DB6E11"/>
    <w:rsid w:val="00DC6D03"/>
    <w:rsid w:val="00DF365E"/>
    <w:rsid w:val="00DF73C9"/>
    <w:rsid w:val="00E0050D"/>
    <w:rsid w:val="00E1297A"/>
    <w:rsid w:val="00E14CF5"/>
    <w:rsid w:val="00E21F0B"/>
    <w:rsid w:val="00E35017"/>
    <w:rsid w:val="00E3695D"/>
    <w:rsid w:val="00E60A30"/>
    <w:rsid w:val="00E7184D"/>
    <w:rsid w:val="00E72FD2"/>
    <w:rsid w:val="00EA1204"/>
    <w:rsid w:val="00EA4F30"/>
    <w:rsid w:val="00EB3761"/>
    <w:rsid w:val="00EB4876"/>
    <w:rsid w:val="00EB595E"/>
    <w:rsid w:val="00EB7554"/>
    <w:rsid w:val="00EC041D"/>
    <w:rsid w:val="00EE2504"/>
    <w:rsid w:val="00EE4E09"/>
    <w:rsid w:val="00EE563B"/>
    <w:rsid w:val="00EF56DE"/>
    <w:rsid w:val="00F0208E"/>
    <w:rsid w:val="00F12723"/>
    <w:rsid w:val="00F131D9"/>
    <w:rsid w:val="00F301FD"/>
    <w:rsid w:val="00F40962"/>
    <w:rsid w:val="00F410B4"/>
    <w:rsid w:val="00F42D6D"/>
    <w:rsid w:val="00F43195"/>
    <w:rsid w:val="00F61FA7"/>
    <w:rsid w:val="00F82524"/>
    <w:rsid w:val="00FC02A7"/>
    <w:rsid w:val="00FD6971"/>
    <w:rsid w:val="00FE434D"/>
    <w:rsid w:val="00FE5BF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,"/>
  <w:listSeparator w:val=";"/>
  <w14:docId w14:val="3794B4A6"/>
  <w15:chartTrackingRefBased/>
  <w15:docId w15:val="{749D360C-BBAA-4855-8046-0AC6E8F8995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iPriority="0" w:unhideWhenUsed="1" w:qFormat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  <w:rsid w:val="00C438DB"/>
    <w:pPr>
      <w:spacing w:after="0" w:line="240" w:lineRule="auto"/>
    </w:pPr>
    <w:rPr>
      <w:rFonts w:ascii="Times New Roman" w:eastAsia="Calibri" w:hAnsi="Times New Roman" w:cs="Times New Roman"/>
      <w:sz w:val="24"/>
      <w:szCs w:val="24"/>
    </w:rPr>
  </w:style>
  <w:style w:type="paragraph" w:styleId="Nadpis1">
    <w:name w:val="heading 1"/>
    <w:basedOn w:val="Normlny"/>
    <w:next w:val="Normlny"/>
    <w:link w:val="Nadpis1Char"/>
    <w:uiPriority w:val="9"/>
    <w:qFormat/>
    <w:rsid w:val="00C438DB"/>
    <w:pPr>
      <w:keepNext/>
      <w:spacing w:before="240" w:after="60"/>
      <w:outlineLvl w:val="0"/>
    </w:pPr>
    <w:rPr>
      <w:rFonts w:ascii="Calibri Light" w:eastAsia="Times New Roman" w:hAnsi="Calibri Light"/>
      <w:b/>
      <w:bCs/>
      <w:kern w:val="32"/>
      <w:sz w:val="32"/>
      <w:szCs w:val="32"/>
      <w:lang w:val="x-none" w:eastAsia="cs-CZ"/>
    </w:rPr>
  </w:style>
  <w:style w:type="paragraph" w:styleId="Nadpis2">
    <w:name w:val="heading 2"/>
    <w:basedOn w:val="Normlny"/>
    <w:next w:val="Normlny"/>
    <w:link w:val="Nadpis2Char"/>
    <w:uiPriority w:val="9"/>
    <w:qFormat/>
    <w:rsid w:val="00C438DB"/>
    <w:pPr>
      <w:keepNext/>
      <w:spacing w:before="240" w:after="60"/>
      <w:outlineLvl w:val="1"/>
    </w:pPr>
    <w:rPr>
      <w:rFonts w:ascii="Calibri Light" w:eastAsia="Times New Roman" w:hAnsi="Calibri Light"/>
      <w:b/>
      <w:bCs/>
      <w:i/>
      <w:iCs/>
      <w:sz w:val="28"/>
      <w:szCs w:val="28"/>
      <w:lang w:val="x-none" w:eastAsia="cs-CZ"/>
    </w:rPr>
  </w:style>
  <w:style w:type="paragraph" w:styleId="Nadpis3">
    <w:name w:val="heading 3"/>
    <w:basedOn w:val="Normlny"/>
    <w:next w:val="Normlny"/>
    <w:link w:val="Nadpis3Char"/>
    <w:uiPriority w:val="9"/>
    <w:semiHidden/>
    <w:unhideWhenUsed/>
    <w:qFormat/>
    <w:rsid w:val="00C438DB"/>
    <w:pPr>
      <w:keepNext/>
      <w:spacing w:before="240" w:after="60"/>
      <w:outlineLvl w:val="2"/>
    </w:pPr>
    <w:rPr>
      <w:rFonts w:ascii="Calibri Light" w:eastAsia="Times New Roman" w:hAnsi="Calibri Light"/>
      <w:b/>
      <w:bCs/>
      <w:sz w:val="26"/>
      <w:szCs w:val="26"/>
    </w:rPr>
  </w:style>
  <w:style w:type="paragraph" w:styleId="Nadpis4">
    <w:name w:val="heading 4"/>
    <w:basedOn w:val="Normlny"/>
    <w:next w:val="Normlny"/>
    <w:link w:val="Nadpis4Char"/>
    <w:uiPriority w:val="9"/>
    <w:semiHidden/>
    <w:unhideWhenUsed/>
    <w:qFormat/>
    <w:rsid w:val="00C438DB"/>
    <w:pPr>
      <w:keepNext/>
      <w:spacing w:before="240" w:after="60"/>
      <w:outlineLvl w:val="3"/>
    </w:pPr>
    <w:rPr>
      <w:rFonts w:ascii="Calibri" w:eastAsia="Times New Roman" w:hAnsi="Calibri"/>
      <w:b/>
      <w:bCs/>
      <w:sz w:val="28"/>
      <w:szCs w:val="28"/>
    </w:rPr>
  </w:style>
  <w:style w:type="paragraph" w:styleId="Nadpis5">
    <w:name w:val="heading 5"/>
    <w:basedOn w:val="Normlny"/>
    <w:next w:val="Normlny"/>
    <w:link w:val="Nadpis5Char"/>
    <w:uiPriority w:val="9"/>
    <w:qFormat/>
    <w:rsid w:val="00C438DB"/>
    <w:pPr>
      <w:spacing w:before="240" w:after="60"/>
      <w:outlineLvl w:val="4"/>
    </w:pPr>
    <w:rPr>
      <w:rFonts w:ascii="Calibri" w:eastAsia="Times New Roman" w:hAnsi="Calibri"/>
      <w:b/>
      <w:bCs/>
      <w:i/>
      <w:iCs/>
      <w:sz w:val="26"/>
      <w:szCs w:val="26"/>
      <w:lang w:val="x-none" w:eastAsia="cs-CZ"/>
    </w:rPr>
  </w:style>
  <w:style w:type="paragraph" w:styleId="Nadpis6">
    <w:name w:val="heading 6"/>
    <w:basedOn w:val="Normlny"/>
    <w:next w:val="Normlny"/>
    <w:link w:val="Nadpis6Char"/>
    <w:qFormat/>
    <w:rsid w:val="00C438DB"/>
    <w:pPr>
      <w:keepNext/>
      <w:tabs>
        <w:tab w:val="num" w:pos="786"/>
      </w:tabs>
      <w:spacing w:before="120"/>
      <w:ind w:left="357"/>
      <w:jc w:val="both"/>
      <w:outlineLvl w:val="5"/>
    </w:pPr>
    <w:rPr>
      <w:rFonts w:eastAsia="Times New Roman"/>
      <w:color w:val="FF0000"/>
      <w:lang w:val="x-none" w:eastAsia="cs-CZ"/>
    </w:rPr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customStyle="1" w:styleId="Nadpis1Char">
    <w:name w:val="Nadpis 1 Char"/>
    <w:basedOn w:val="Predvolenpsmoodseku"/>
    <w:link w:val="Nadpis1"/>
    <w:uiPriority w:val="9"/>
    <w:rsid w:val="00C438DB"/>
    <w:rPr>
      <w:rFonts w:ascii="Calibri Light" w:eastAsia="Times New Roman" w:hAnsi="Calibri Light" w:cs="Times New Roman"/>
      <w:b/>
      <w:bCs/>
      <w:kern w:val="32"/>
      <w:sz w:val="32"/>
      <w:szCs w:val="32"/>
      <w:lang w:val="x-none" w:eastAsia="cs-CZ"/>
    </w:rPr>
  </w:style>
  <w:style w:type="character" w:customStyle="1" w:styleId="Nadpis2Char">
    <w:name w:val="Nadpis 2 Char"/>
    <w:basedOn w:val="Predvolenpsmoodseku"/>
    <w:link w:val="Nadpis2"/>
    <w:uiPriority w:val="9"/>
    <w:rsid w:val="00C438DB"/>
    <w:rPr>
      <w:rFonts w:ascii="Calibri Light" w:eastAsia="Times New Roman" w:hAnsi="Calibri Light" w:cs="Times New Roman"/>
      <w:b/>
      <w:bCs/>
      <w:i/>
      <w:iCs/>
      <w:sz w:val="28"/>
      <w:szCs w:val="28"/>
      <w:lang w:val="x-none" w:eastAsia="cs-CZ"/>
    </w:rPr>
  </w:style>
  <w:style w:type="character" w:customStyle="1" w:styleId="Nadpis3Char">
    <w:name w:val="Nadpis 3 Char"/>
    <w:basedOn w:val="Predvolenpsmoodseku"/>
    <w:link w:val="Nadpis3"/>
    <w:uiPriority w:val="9"/>
    <w:semiHidden/>
    <w:rsid w:val="00C438DB"/>
    <w:rPr>
      <w:rFonts w:ascii="Calibri Light" w:eastAsia="Times New Roman" w:hAnsi="Calibri Light" w:cs="Times New Roman"/>
      <w:b/>
      <w:bCs/>
      <w:sz w:val="26"/>
      <w:szCs w:val="26"/>
    </w:rPr>
  </w:style>
  <w:style w:type="character" w:customStyle="1" w:styleId="Nadpis4Char">
    <w:name w:val="Nadpis 4 Char"/>
    <w:basedOn w:val="Predvolenpsmoodseku"/>
    <w:link w:val="Nadpis4"/>
    <w:uiPriority w:val="9"/>
    <w:semiHidden/>
    <w:rsid w:val="00C438DB"/>
    <w:rPr>
      <w:rFonts w:ascii="Calibri" w:eastAsia="Times New Roman" w:hAnsi="Calibri" w:cs="Times New Roman"/>
      <w:b/>
      <w:bCs/>
      <w:sz w:val="28"/>
      <w:szCs w:val="28"/>
    </w:rPr>
  </w:style>
  <w:style w:type="character" w:customStyle="1" w:styleId="Nadpis5Char">
    <w:name w:val="Nadpis 5 Char"/>
    <w:basedOn w:val="Predvolenpsmoodseku"/>
    <w:link w:val="Nadpis5"/>
    <w:uiPriority w:val="9"/>
    <w:rsid w:val="00C438DB"/>
    <w:rPr>
      <w:rFonts w:ascii="Calibri" w:eastAsia="Times New Roman" w:hAnsi="Calibri" w:cs="Times New Roman"/>
      <w:b/>
      <w:bCs/>
      <w:i/>
      <w:iCs/>
      <w:sz w:val="26"/>
      <w:szCs w:val="26"/>
      <w:lang w:val="x-none" w:eastAsia="cs-CZ"/>
    </w:rPr>
  </w:style>
  <w:style w:type="character" w:customStyle="1" w:styleId="Nadpis6Char">
    <w:name w:val="Nadpis 6 Char"/>
    <w:basedOn w:val="Predvolenpsmoodseku"/>
    <w:link w:val="Nadpis6"/>
    <w:rsid w:val="00C438DB"/>
    <w:rPr>
      <w:rFonts w:ascii="Times New Roman" w:eastAsia="Times New Roman" w:hAnsi="Times New Roman" w:cs="Times New Roman"/>
      <w:color w:val="FF0000"/>
      <w:sz w:val="24"/>
      <w:szCs w:val="24"/>
      <w:lang w:val="x-none" w:eastAsia="cs-CZ"/>
    </w:rPr>
  </w:style>
  <w:style w:type="paragraph" w:styleId="Obsah2">
    <w:name w:val="toc 2"/>
    <w:basedOn w:val="Normlny"/>
    <w:next w:val="Normlny"/>
    <w:autoRedefine/>
    <w:uiPriority w:val="39"/>
    <w:rsid w:val="00C438DB"/>
    <w:pPr>
      <w:spacing w:after="100" w:line="276" w:lineRule="auto"/>
      <w:ind w:left="220"/>
    </w:pPr>
    <w:rPr>
      <w:rFonts w:ascii="Calibri" w:eastAsia="Times New Roman" w:hAnsi="Calibri"/>
      <w:sz w:val="22"/>
      <w:szCs w:val="22"/>
      <w:lang w:eastAsia="sk-SK"/>
    </w:rPr>
  </w:style>
  <w:style w:type="paragraph" w:styleId="Obsah1">
    <w:name w:val="toc 1"/>
    <w:basedOn w:val="Normlny"/>
    <w:next w:val="Normlny"/>
    <w:autoRedefine/>
    <w:uiPriority w:val="99"/>
    <w:rsid w:val="00C438DB"/>
    <w:pPr>
      <w:tabs>
        <w:tab w:val="right" w:leader="dot" w:pos="9072"/>
      </w:tabs>
      <w:spacing w:before="240"/>
    </w:pPr>
    <w:rPr>
      <w:rFonts w:eastAsia="Times New Roman"/>
      <w:b/>
      <w:bCs/>
      <w:szCs w:val="22"/>
      <w:lang w:eastAsia="sk-SK"/>
    </w:rPr>
  </w:style>
  <w:style w:type="paragraph" w:customStyle="1" w:styleId="Odsekzoznamu1">
    <w:name w:val="Odsek zoznamu1"/>
    <w:basedOn w:val="Normlny"/>
    <w:rsid w:val="00C438DB"/>
    <w:pPr>
      <w:suppressAutoHyphens/>
      <w:ind w:left="708"/>
    </w:pPr>
    <w:rPr>
      <w:rFonts w:eastAsia="Times New Roman"/>
      <w:lang w:eastAsia="ar-SA"/>
    </w:rPr>
  </w:style>
  <w:style w:type="paragraph" w:styleId="Odsekzoznamu">
    <w:name w:val="List Paragraph"/>
    <w:aliases w:val="Dot pt,F5 List Paragraph,Recommendation,List Paragraph11,List Paragraph Char Char Char,Indicator Text,Numbered Para 1,List Paragraph à moi,Odsek zoznamu4,Colorful List - Accent 11,Bullet 1,Bullet Points,LISTA,Listaszerű bekezdés2,3,body"/>
    <w:basedOn w:val="Normlny"/>
    <w:link w:val="OdsekzoznamuChar"/>
    <w:uiPriority w:val="34"/>
    <w:qFormat/>
    <w:rsid w:val="00C438DB"/>
    <w:pPr>
      <w:ind w:left="708"/>
    </w:pPr>
    <w:rPr>
      <w:rFonts w:eastAsia="Times New Roman"/>
      <w:sz w:val="20"/>
      <w:szCs w:val="20"/>
      <w:lang w:val="x-none" w:eastAsia="cs-CZ"/>
    </w:rPr>
  </w:style>
  <w:style w:type="paragraph" w:styleId="Normlnywebov">
    <w:name w:val="Normal (Web)"/>
    <w:basedOn w:val="Normlny"/>
    <w:uiPriority w:val="99"/>
    <w:rsid w:val="00C438DB"/>
    <w:pPr>
      <w:spacing w:before="100" w:beforeAutospacing="1" w:after="100" w:afterAutospacing="1"/>
    </w:pPr>
    <w:rPr>
      <w:rFonts w:eastAsia="Times New Roman"/>
      <w:lang w:eastAsia="sk-SK"/>
    </w:rPr>
  </w:style>
  <w:style w:type="character" w:customStyle="1" w:styleId="OdsekzoznamuChar">
    <w:name w:val="Odsek zoznamu Char"/>
    <w:aliases w:val="Dot pt Char,F5 List Paragraph Char,Recommendation Char,List Paragraph11 Char,List Paragraph Char Char Char Char,Indicator Text Char,Numbered Para 1 Char,List Paragraph à moi Char,Odsek zoznamu4 Char,Colorful List - Accent 11 Char"/>
    <w:link w:val="Odsekzoznamu"/>
    <w:uiPriority w:val="34"/>
    <w:qFormat/>
    <w:locked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paragraph" w:styleId="Textpoznmkypodiarou">
    <w:name w:val="footnote text"/>
    <w:basedOn w:val="Normlny"/>
    <w:link w:val="TextpoznmkypodiarouChar"/>
    <w:uiPriority w:val="99"/>
    <w:rsid w:val="00C438DB"/>
    <w:rPr>
      <w:rFonts w:eastAsia="Times New Roman"/>
      <w:sz w:val="20"/>
      <w:szCs w:val="20"/>
      <w:lang w:val="x-none" w:eastAsia="x-none"/>
    </w:rPr>
  </w:style>
  <w:style w:type="character" w:customStyle="1" w:styleId="TextpoznmkypodiarouChar">
    <w:name w:val="Text poznámky pod čiarou Char"/>
    <w:basedOn w:val="Predvolenpsmoodseku"/>
    <w:link w:val="Textpoznmkypodiarou"/>
    <w:uiPriority w:val="99"/>
    <w:rsid w:val="00C438DB"/>
    <w:rPr>
      <w:rFonts w:ascii="Times New Roman" w:eastAsia="Times New Roman" w:hAnsi="Times New Roman" w:cs="Times New Roman"/>
      <w:sz w:val="20"/>
      <w:szCs w:val="20"/>
      <w:lang w:val="x-none" w:eastAsia="x-none"/>
    </w:rPr>
  </w:style>
  <w:style w:type="character" w:styleId="Odkaznapoznmkupodiarou">
    <w:name w:val="footnote reference"/>
    <w:uiPriority w:val="99"/>
    <w:semiHidden/>
    <w:rsid w:val="00C438DB"/>
    <w:rPr>
      <w:rFonts w:cs="Times New Roman"/>
      <w:vertAlign w:val="superscript"/>
    </w:rPr>
  </w:style>
  <w:style w:type="character" w:styleId="Zvraznenie">
    <w:name w:val="Emphasis"/>
    <w:uiPriority w:val="20"/>
    <w:qFormat/>
    <w:rsid w:val="00C438DB"/>
    <w:rPr>
      <w:i/>
      <w:iCs/>
    </w:rPr>
  </w:style>
  <w:style w:type="paragraph" w:styleId="Bezriadkovania">
    <w:name w:val="No Spacing"/>
    <w:link w:val="BezriadkovaniaChar"/>
    <w:qFormat/>
    <w:rsid w:val="00C438DB"/>
    <w:pPr>
      <w:spacing w:after="0" w:line="240" w:lineRule="auto"/>
    </w:pPr>
    <w:rPr>
      <w:rFonts w:ascii="Calibri" w:eastAsia="Calibri" w:hAnsi="Calibri" w:cs="Times New Roman"/>
      <w:lang w:eastAsia="sk-SK"/>
    </w:rPr>
  </w:style>
  <w:style w:type="character" w:customStyle="1" w:styleId="BezriadkovaniaChar">
    <w:name w:val="Bez riadkovania Char"/>
    <w:link w:val="Bezriadkovania"/>
    <w:uiPriority w:val="99"/>
    <w:locked/>
    <w:rsid w:val="00C438DB"/>
    <w:rPr>
      <w:rFonts w:ascii="Calibri" w:eastAsia="Calibri" w:hAnsi="Calibri" w:cs="Times New Roman"/>
      <w:lang w:eastAsia="sk-SK"/>
    </w:rPr>
  </w:style>
  <w:style w:type="character" w:customStyle="1" w:styleId="st1">
    <w:name w:val="st1"/>
    <w:rsid w:val="00C438DB"/>
  </w:style>
  <w:style w:type="character" w:customStyle="1" w:styleId="Textzstupnhosymbolu1">
    <w:name w:val="Text zástupného symbolu1"/>
    <w:semiHidden/>
    <w:rsid w:val="00C438DB"/>
    <w:rPr>
      <w:rFonts w:ascii="Times New Roman" w:hAnsi="Times New Roman" w:cs="Times New Roman" w:hint="default"/>
      <w:color w:val="808080"/>
    </w:rPr>
  </w:style>
  <w:style w:type="paragraph" w:styleId="Oznaitext">
    <w:name w:val="Block Text"/>
    <w:basedOn w:val="Normlny"/>
    <w:uiPriority w:val="99"/>
    <w:unhideWhenUsed/>
    <w:rsid w:val="00C438DB"/>
    <w:pPr>
      <w:overflowPunct w:val="0"/>
      <w:autoSpaceDE w:val="0"/>
      <w:autoSpaceDN w:val="0"/>
      <w:adjustRightInd w:val="0"/>
      <w:spacing w:line="360" w:lineRule="auto"/>
      <w:ind w:left="142" w:right="567" w:firstLine="567"/>
      <w:jc w:val="both"/>
    </w:pPr>
    <w:rPr>
      <w:rFonts w:eastAsia="Times New Roman"/>
      <w:lang w:eastAsia="sk-SK"/>
    </w:rPr>
  </w:style>
  <w:style w:type="character" w:customStyle="1" w:styleId="Zstupntext1">
    <w:name w:val="Zástupný text1"/>
    <w:semiHidden/>
    <w:rsid w:val="00C438DB"/>
    <w:rPr>
      <w:rFonts w:ascii="Times New Roman" w:hAnsi="Times New Roman" w:cs="Times New Roman" w:hint="default"/>
      <w:color w:val="808080"/>
    </w:rPr>
  </w:style>
  <w:style w:type="paragraph" w:customStyle="1" w:styleId="BodyText21">
    <w:name w:val="Body Text 21"/>
    <w:basedOn w:val="Normlny"/>
    <w:rsid w:val="00C438DB"/>
    <w:pPr>
      <w:spacing w:after="120"/>
      <w:ind w:firstLine="708"/>
      <w:jc w:val="both"/>
    </w:pPr>
    <w:rPr>
      <w:rFonts w:eastAsia="Times New Roman"/>
      <w:szCs w:val="20"/>
      <w:lang w:eastAsia="sk-SK"/>
    </w:rPr>
  </w:style>
  <w:style w:type="paragraph" w:styleId="Zkladntext3">
    <w:name w:val="Body Text 3"/>
    <w:basedOn w:val="Normlny"/>
    <w:link w:val="Zkladntext3Char"/>
    <w:uiPriority w:val="99"/>
    <w:unhideWhenUsed/>
    <w:rsid w:val="00C438DB"/>
    <w:pPr>
      <w:spacing w:after="120"/>
    </w:pPr>
    <w:rPr>
      <w:rFonts w:eastAsia="Times New Roman"/>
      <w:sz w:val="16"/>
      <w:szCs w:val="16"/>
      <w:lang w:val="x-none" w:eastAsia="cs-CZ"/>
    </w:rPr>
  </w:style>
  <w:style w:type="character" w:customStyle="1" w:styleId="Zkladntext3Char">
    <w:name w:val="Základný text 3 Char"/>
    <w:basedOn w:val="Predvolenpsmoodseku"/>
    <w:link w:val="Zkladntext3"/>
    <w:uiPriority w:val="99"/>
    <w:rsid w:val="00C438DB"/>
    <w:rPr>
      <w:rFonts w:ascii="Times New Roman" w:eastAsia="Times New Roman" w:hAnsi="Times New Roman" w:cs="Times New Roman"/>
      <w:sz w:val="16"/>
      <w:szCs w:val="16"/>
      <w:lang w:val="x-none" w:eastAsia="cs-CZ"/>
    </w:rPr>
  </w:style>
  <w:style w:type="character" w:customStyle="1" w:styleId="Zstupntext2">
    <w:name w:val="Zástupný text2"/>
    <w:uiPriority w:val="99"/>
    <w:semiHidden/>
    <w:rsid w:val="00C438DB"/>
    <w:rPr>
      <w:rFonts w:ascii="Times New Roman" w:hAnsi="Times New Roman" w:cs="Times New Roman" w:hint="default"/>
      <w:color w:val="808080"/>
    </w:rPr>
  </w:style>
  <w:style w:type="paragraph" w:styleId="Zarkazkladnhotextu">
    <w:name w:val="Body Text Indent"/>
    <w:basedOn w:val="Normlny"/>
    <w:link w:val="ZarkazkladnhotextuChar"/>
    <w:uiPriority w:val="99"/>
    <w:unhideWhenUsed/>
    <w:rsid w:val="00C438DB"/>
    <w:pPr>
      <w:spacing w:after="120"/>
      <w:ind w:left="283"/>
    </w:pPr>
    <w:rPr>
      <w:rFonts w:eastAsia="Times New Roman"/>
      <w:sz w:val="20"/>
      <w:szCs w:val="20"/>
      <w:lang w:val="x-none" w:eastAsia="cs-CZ"/>
    </w:rPr>
  </w:style>
  <w:style w:type="character" w:customStyle="1" w:styleId="ZarkazkladnhotextuChar">
    <w:name w:val="Zarážka základného textu Char"/>
    <w:basedOn w:val="Predvolenpsmoodseku"/>
    <w:link w:val="Zarkazkladnhotextu"/>
    <w:uiPriority w:val="99"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paragraph" w:customStyle="1" w:styleId="Default">
    <w:name w:val="Default"/>
    <w:rsid w:val="00C438DB"/>
    <w:pPr>
      <w:autoSpaceDE w:val="0"/>
      <w:autoSpaceDN w:val="0"/>
      <w:adjustRightInd w:val="0"/>
      <w:spacing w:after="0" w:line="240" w:lineRule="auto"/>
    </w:pPr>
    <w:rPr>
      <w:rFonts w:ascii="Times New Roman" w:eastAsia="Times New Roman" w:hAnsi="Times New Roman" w:cs="Times New Roman"/>
      <w:color w:val="000000"/>
      <w:sz w:val="24"/>
      <w:szCs w:val="24"/>
    </w:rPr>
  </w:style>
  <w:style w:type="paragraph" w:styleId="Nzov">
    <w:name w:val="Title"/>
    <w:basedOn w:val="Normlny"/>
    <w:next w:val="Normlny"/>
    <w:link w:val="NzovChar"/>
    <w:uiPriority w:val="99"/>
    <w:qFormat/>
    <w:rsid w:val="00C438DB"/>
    <w:pPr>
      <w:spacing w:before="240" w:after="60"/>
      <w:jc w:val="center"/>
      <w:outlineLvl w:val="0"/>
    </w:pPr>
    <w:rPr>
      <w:rFonts w:ascii="Cambria" w:eastAsia="Times New Roman" w:hAnsi="Cambria"/>
      <w:b/>
      <w:bCs/>
      <w:kern w:val="28"/>
      <w:sz w:val="32"/>
      <w:szCs w:val="32"/>
      <w:lang w:val="x-none" w:eastAsia="x-none"/>
    </w:rPr>
  </w:style>
  <w:style w:type="character" w:customStyle="1" w:styleId="NzovChar">
    <w:name w:val="Názov Char"/>
    <w:basedOn w:val="Predvolenpsmoodseku"/>
    <w:link w:val="Nzov"/>
    <w:uiPriority w:val="99"/>
    <w:rsid w:val="00C438DB"/>
    <w:rPr>
      <w:rFonts w:ascii="Cambria" w:eastAsia="Times New Roman" w:hAnsi="Cambria" w:cs="Times New Roman"/>
      <w:b/>
      <w:bCs/>
      <w:kern w:val="28"/>
      <w:sz w:val="32"/>
      <w:szCs w:val="32"/>
      <w:lang w:val="x-none" w:eastAsia="x-none"/>
    </w:rPr>
  </w:style>
  <w:style w:type="paragraph" w:styleId="Pta">
    <w:name w:val="footer"/>
    <w:basedOn w:val="Normlny"/>
    <w:link w:val="PtaChar"/>
    <w:uiPriority w:val="99"/>
    <w:rsid w:val="00C438DB"/>
    <w:pPr>
      <w:tabs>
        <w:tab w:val="center" w:pos="4536"/>
        <w:tab w:val="right" w:pos="9072"/>
      </w:tabs>
    </w:pPr>
    <w:rPr>
      <w:rFonts w:eastAsia="Times New Roman"/>
      <w:sz w:val="20"/>
      <w:szCs w:val="20"/>
      <w:lang w:val="x-none" w:eastAsia="cs-CZ"/>
    </w:rPr>
  </w:style>
  <w:style w:type="character" w:customStyle="1" w:styleId="PtaChar">
    <w:name w:val="Päta Char"/>
    <w:basedOn w:val="Predvolenpsmoodseku"/>
    <w:link w:val="Pta"/>
    <w:uiPriority w:val="99"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paragraph" w:styleId="Obyajntext">
    <w:name w:val="Plain Text"/>
    <w:basedOn w:val="Normlny"/>
    <w:link w:val="ObyajntextChar"/>
    <w:unhideWhenUsed/>
    <w:qFormat/>
    <w:rsid w:val="00C438DB"/>
    <w:rPr>
      <w:rFonts w:ascii="Calibri" w:hAnsi="Calibri"/>
      <w:sz w:val="22"/>
      <w:szCs w:val="22"/>
      <w:lang w:val="x-none"/>
    </w:rPr>
  </w:style>
  <w:style w:type="character" w:customStyle="1" w:styleId="ObyajntextChar">
    <w:name w:val="Obyčajný text Char"/>
    <w:basedOn w:val="Predvolenpsmoodseku"/>
    <w:link w:val="Obyajntext"/>
    <w:rsid w:val="00C438DB"/>
    <w:rPr>
      <w:rFonts w:ascii="Calibri" w:eastAsia="Calibri" w:hAnsi="Calibri" w:cs="Times New Roman"/>
      <w:lang w:val="x-none"/>
    </w:rPr>
  </w:style>
  <w:style w:type="character" w:styleId="slostrany">
    <w:name w:val="page number"/>
    <w:uiPriority w:val="99"/>
    <w:rsid w:val="00C438DB"/>
  </w:style>
  <w:style w:type="paragraph" w:styleId="Zarkazkladnhotextu3">
    <w:name w:val="Body Text Indent 3"/>
    <w:basedOn w:val="Normlny"/>
    <w:link w:val="Zarkazkladnhotextu3Char"/>
    <w:uiPriority w:val="99"/>
    <w:unhideWhenUsed/>
    <w:rsid w:val="00C438DB"/>
    <w:pPr>
      <w:spacing w:after="120"/>
      <w:ind w:left="283"/>
    </w:pPr>
    <w:rPr>
      <w:rFonts w:eastAsia="Times New Roman"/>
      <w:sz w:val="16"/>
      <w:szCs w:val="16"/>
      <w:lang w:val="x-none" w:eastAsia="cs-CZ"/>
    </w:rPr>
  </w:style>
  <w:style w:type="character" w:customStyle="1" w:styleId="Zarkazkladnhotextu3Char">
    <w:name w:val="Zarážka základného textu 3 Char"/>
    <w:basedOn w:val="Predvolenpsmoodseku"/>
    <w:link w:val="Zarkazkladnhotextu3"/>
    <w:uiPriority w:val="99"/>
    <w:rsid w:val="00C438DB"/>
    <w:rPr>
      <w:rFonts w:ascii="Times New Roman" w:eastAsia="Times New Roman" w:hAnsi="Times New Roman" w:cs="Times New Roman"/>
      <w:sz w:val="16"/>
      <w:szCs w:val="16"/>
      <w:lang w:val="x-none" w:eastAsia="cs-CZ"/>
    </w:rPr>
  </w:style>
  <w:style w:type="paragraph" w:styleId="Hlavika">
    <w:name w:val="header"/>
    <w:basedOn w:val="Normlny"/>
    <w:link w:val="HlavikaChar"/>
    <w:uiPriority w:val="99"/>
    <w:unhideWhenUsed/>
    <w:rsid w:val="00C438DB"/>
    <w:pPr>
      <w:tabs>
        <w:tab w:val="center" w:pos="4536"/>
        <w:tab w:val="right" w:pos="9072"/>
      </w:tabs>
    </w:pPr>
    <w:rPr>
      <w:rFonts w:eastAsia="Times New Roman"/>
      <w:sz w:val="20"/>
      <w:szCs w:val="20"/>
      <w:lang w:val="x-none" w:eastAsia="cs-CZ"/>
    </w:rPr>
  </w:style>
  <w:style w:type="character" w:customStyle="1" w:styleId="HlavikaChar">
    <w:name w:val="Hlavička Char"/>
    <w:basedOn w:val="Predvolenpsmoodseku"/>
    <w:link w:val="Hlavika"/>
    <w:uiPriority w:val="99"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paragraph" w:styleId="Zarkazkladnhotextu2">
    <w:name w:val="Body Text Indent 2"/>
    <w:basedOn w:val="Normlny"/>
    <w:link w:val="Zarkazkladnhotextu2Char"/>
    <w:uiPriority w:val="99"/>
    <w:semiHidden/>
    <w:unhideWhenUsed/>
    <w:rsid w:val="00C438DB"/>
    <w:pPr>
      <w:spacing w:after="120" w:line="480" w:lineRule="auto"/>
      <w:ind w:left="283"/>
    </w:pPr>
    <w:rPr>
      <w:rFonts w:eastAsia="Times New Roman"/>
      <w:sz w:val="20"/>
      <w:szCs w:val="20"/>
      <w:lang w:val="x-none" w:eastAsia="cs-CZ"/>
    </w:rPr>
  </w:style>
  <w:style w:type="character" w:customStyle="1" w:styleId="Zarkazkladnhotextu2Char">
    <w:name w:val="Zarážka základného textu 2 Char"/>
    <w:basedOn w:val="Predvolenpsmoodseku"/>
    <w:link w:val="Zarkazkladnhotextu2"/>
    <w:uiPriority w:val="99"/>
    <w:semiHidden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paragraph" w:styleId="Zkladntext">
    <w:name w:val="Body Text"/>
    <w:basedOn w:val="Normlny"/>
    <w:link w:val="ZkladntextChar"/>
    <w:uiPriority w:val="99"/>
    <w:unhideWhenUsed/>
    <w:rsid w:val="00C438DB"/>
    <w:pPr>
      <w:spacing w:after="120"/>
    </w:pPr>
    <w:rPr>
      <w:rFonts w:eastAsia="Times New Roman"/>
      <w:sz w:val="20"/>
      <w:szCs w:val="20"/>
      <w:lang w:val="x-none" w:eastAsia="cs-CZ"/>
    </w:rPr>
  </w:style>
  <w:style w:type="character" w:customStyle="1" w:styleId="ZkladntextChar">
    <w:name w:val="Základný text Char"/>
    <w:basedOn w:val="Predvolenpsmoodseku"/>
    <w:link w:val="Zkladntext"/>
    <w:uiPriority w:val="99"/>
    <w:rsid w:val="00C438DB"/>
    <w:rPr>
      <w:rFonts w:ascii="Times New Roman" w:eastAsia="Times New Roman" w:hAnsi="Times New Roman" w:cs="Times New Roman"/>
      <w:sz w:val="20"/>
      <w:szCs w:val="20"/>
      <w:lang w:val="x-none" w:eastAsia="cs-CZ"/>
    </w:rPr>
  </w:style>
  <w:style w:type="character" w:customStyle="1" w:styleId="apple-converted-space">
    <w:name w:val="apple-converted-space"/>
    <w:rsid w:val="00C438DB"/>
  </w:style>
  <w:style w:type="character" w:customStyle="1" w:styleId="tlTunKurzva">
    <w:name w:val="Štýl Tučné Kurzíva"/>
    <w:uiPriority w:val="99"/>
    <w:rsid w:val="00C438DB"/>
    <w:rPr>
      <w:b/>
      <w:bCs/>
      <w:i/>
      <w:iCs/>
    </w:rPr>
  </w:style>
  <w:style w:type="character" w:styleId="Hypertextovprepojenie">
    <w:name w:val="Hyperlink"/>
    <w:uiPriority w:val="99"/>
    <w:unhideWhenUsed/>
    <w:rsid w:val="00C438DB"/>
    <w:rPr>
      <w:color w:val="0000FF"/>
      <w:u w:val="single"/>
    </w:rPr>
  </w:style>
  <w:style w:type="character" w:customStyle="1" w:styleId="spanr">
    <w:name w:val="span_r"/>
    <w:rsid w:val="00C438DB"/>
  </w:style>
  <w:style w:type="paragraph" w:styleId="Textbubliny">
    <w:name w:val="Balloon Text"/>
    <w:basedOn w:val="Normlny"/>
    <w:link w:val="TextbublinyChar"/>
    <w:uiPriority w:val="99"/>
    <w:semiHidden/>
    <w:unhideWhenUsed/>
    <w:rsid w:val="00C438DB"/>
    <w:rPr>
      <w:rFonts w:ascii="Segoe UI" w:hAnsi="Segoe UI"/>
      <w:sz w:val="18"/>
      <w:szCs w:val="18"/>
      <w:lang w:val="x-none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C438DB"/>
    <w:rPr>
      <w:rFonts w:ascii="Segoe UI" w:eastAsia="Calibri" w:hAnsi="Segoe UI" w:cs="Times New Roman"/>
      <w:sz w:val="18"/>
      <w:szCs w:val="18"/>
      <w:lang w:val="x-none"/>
    </w:rPr>
  </w:style>
  <w:style w:type="paragraph" w:customStyle="1" w:styleId="Heading2loha">
    <w:name w:val="Heading 2.Úloha"/>
    <w:basedOn w:val="Normlny"/>
    <w:rsid w:val="00C438DB"/>
    <w:pPr>
      <w:tabs>
        <w:tab w:val="num" w:pos="1277"/>
      </w:tabs>
      <w:autoSpaceDE w:val="0"/>
      <w:autoSpaceDN w:val="0"/>
      <w:spacing w:before="120"/>
      <w:ind w:left="1277" w:hanging="851"/>
      <w:jc w:val="both"/>
    </w:pPr>
    <w:rPr>
      <w:rFonts w:eastAsia="Times New Roman"/>
      <w:lang w:eastAsia="sk-SK"/>
    </w:rPr>
  </w:style>
  <w:style w:type="paragraph" w:customStyle="1" w:styleId="Heading1orobas">
    <w:name w:val="Heading 1.Čo robí (časť)"/>
    <w:basedOn w:val="Normlny"/>
    <w:next w:val="Normlny"/>
    <w:rsid w:val="00C438DB"/>
    <w:pPr>
      <w:keepNext/>
      <w:numPr>
        <w:numId w:val="3"/>
      </w:numPr>
      <w:autoSpaceDE w:val="0"/>
      <w:autoSpaceDN w:val="0"/>
      <w:spacing w:before="360"/>
    </w:pPr>
    <w:rPr>
      <w:rFonts w:eastAsia="Times New Roman"/>
      <w:b/>
      <w:bCs/>
      <w:kern w:val="32"/>
      <w:sz w:val="28"/>
      <w:szCs w:val="28"/>
      <w:lang w:eastAsia="sk-SK"/>
    </w:rPr>
  </w:style>
  <w:style w:type="paragraph" w:styleId="Zkladntext2">
    <w:name w:val="Body Text 2"/>
    <w:basedOn w:val="Normlny"/>
    <w:link w:val="Zkladntext2Char"/>
    <w:rsid w:val="00C438DB"/>
    <w:pPr>
      <w:spacing w:after="120" w:line="480" w:lineRule="auto"/>
    </w:pPr>
    <w:rPr>
      <w:lang w:val="x-none" w:eastAsia="x-none"/>
    </w:rPr>
  </w:style>
  <w:style w:type="character" w:customStyle="1" w:styleId="Zkladntext2Char">
    <w:name w:val="Základný text 2 Char"/>
    <w:basedOn w:val="Predvolenpsmoodseku"/>
    <w:link w:val="Zkladntext2"/>
    <w:rsid w:val="00C438DB"/>
    <w:rPr>
      <w:rFonts w:ascii="Times New Roman" w:eastAsia="Calibri" w:hAnsi="Times New Roman" w:cs="Times New Roman"/>
      <w:sz w:val="24"/>
      <w:szCs w:val="24"/>
      <w:lang w:val="x-none" w:eastAsia="x-none"/>
    </w:rPr>
  </w:style>
  <w:style w:type="paragraph" w:customStyle="1" w:styleId="Zakladnystyl">
    <w:name w:val="Zakladny styl"/>
    <w:uiPriority w:val="99"/>
    <w:rsid w:val="00C438DB"/>
    <w:pPr>
      <w:tabs>
        <w:tab w:val="num" w:pos="1440"/>
      </w:tabs>
      <w:autoSpaceDE w:val="0"/>
      <w:autoSpaceDN w:val="0"/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sk-SK"/>
    </w:rPr>
  </w:style>
  <w:style w:type="paragraph" w:customStyle="1" w:styleId="Vlada">
    <w:name w:val="Vlada"/>
    <w:basedOn w:val="Normlny"/>
    <w:uiPriority w:val="99"/>
    <w:rsid w:val="00C438DB"/>
    <w:pPr>
      <w:autoSpaceDE w:val="0"/>
      <w:autoSpaceDN w:val="0"/>
      <w:spacing w:before="480" w:after="120"/>
    </w:pPr>
    <w:rPr>
      <w:rFonts w:eastAsia="Times New Roman"/>
      <w:b/>
      <w:bCs/>
      <w:sz w:val="32"/>
      <w:szCs w:val="32"/>
      <w:lang w:eastAsia="sk-SK"/>
    </w:rPr>
  </w:style>
  <w:style w:type="paragraph" w:customStyle="1" w:styleId="Navedomie">
    <w:name w:val="Na vedomie"/>
    <w:basedOn w:val="Normlny"/>
    <w:next w:val="Navedomiezoznam"/>
    <w:rsid w:val="00C438DB"/>
    <w:pPr>
      <w:spacing w:before="360"/>
    </w:pPr>
    <w:rPr>
      <w:rFonts w:eastAsia="Times New Roman"/>
      <w:b/>
      <w:bCs/>
      <w:lang w:eastAsia="sk-SK"/>
    </w:rPr>
  </w:style>
  <w:style w:type="paragraph" w:customStyle="1" w:styleId="Navedomiezoznam">
    <w:name w:val="Na vedomie_zoznam"/>
    <w:basedOn w:val="Navedomie"/>
    <w:uiPriority w:val="99"/>
    <w:rsid w:val="00C438DB"/>
    <w:pPr>
      <w:spacing w:before="0"/>
      <w:ind w:left="1418"/>
    </w:pPr>
    <w:rPr>
      <w:b w:val="0"/>
      <w:bCs w:val="0"/>
    </w:rPr>
  </w:style>
  <w:style w:type="paragraph" w:customStyle="1" w:styleId="Nosite">
    <w:name w:val="Nositeľ"/>
    <w:basedOn w:val="Zakladnystyl"/>
    <w:next w:val="Nadpis2"/>
    <w:uiPriority w:val="99"/>
    <w:rsid w:val="00C438DB"/>
    <w:pPr>
      <w:tabs>
        <w:tab w:val="clear" w:pos="1440"/>
      </w:tabs>
      <w:autoSpaceDE/>
      <w:autoSpaceDN/>
      <w:spacing w:before="240" w:after="120"/>
      <w:ind w:left="567"/>
    </w:pPr>
    <w:rPr>
      <w:b/>
      <w:bCs/>
    </w:rPr>
  </w:style>
  <w:style w:type="table" w:styleId="Mriekatabuky">
    <w:name w:val="Table Grid"/>
    <w:basedOn w:val="Normlnatabuka"/>
    <w:uiPriority w:val="39"/>
    <w:rsid w:val="00C438DB"/>
    <w:pPr>
      <w:spacing w:after="0" w:line="240" w:lineRule="auto"/>
    </w:pPr>
    <w:rPr>
      <w:rFonts w:ascii="Times New Roman" w:eastAsia="Calibri" w:hAnsi="Times New Roman" w:cs="Times New Roman"/>
      <w:sz w:val="20"/>
      <w:szCs w:val="20"/>
      <w:lang w:eastAsia="sk-SK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Char">
    <w:name w:val="Char"/>
    <w:basedOn w:val="Normlny"/>
    <w:rsid w:val="00C438DB"/>
    <w:pPr>
      <w:spacing w:after="160" w:line="240" w:lineRule="exact"/>
    </w:pPr>
    <w:rPr>
      <w:rFonts w:ascii="Tahoma" w:eastAsia="Times New Roman" w:hAnsi="Tahoma"/>
      <w:sz w:val="20"/>
      <w:szCs w:val="20"/>
      <w:lang w:val="en-US"/>
    </w:rPr>
  </w:style>
  <w:style w:type="paragraph" w:customStyle="1" w:styleId="Vykonaj">
    <w:name w:val="Vykonajú"/>
    <w:basedOn w:val="Normlny"/>
    <w:next w:val="Normlny"/>
    <w:uiPriority w:val="99"/>
    <w:rsid w:val="00C438DB"/>
    <w:pPr>
      <w:keepNext/>
      <w:spacing w:before="360"/>
    </w:pPr>
    <w:rPr>
      <w:rFonts w:eastAsia="Times New Roman"/>
      <w:b/>
      <w:bCs/>
      <w:lang w:eastAsia="sk-SK"/>
    </w:rPr>
  </w:style>
  <w:style w:type="paragraph" w:customStyle="1" w:styleId="Nosite0">
    <w:name w:val="Nosite"/>
    <w:basedOn w:val="Zakladnystyl"/>
    <w:next w:val="Normlny"/>
    <w:uiPriority w:val="99"/>
    <w:rsid w:val="00C438DB"/>
    <w:pPr>
      <w:tabs>
        <w:tab w:val="clear" w:pos="1440"/>
      </w:tabs>
      <w:spacing w:before="240" w:after="120"/>
      <w:ind w:left="567"/>
    </w:pPr>
    <w:rPr>
      <w:b/>
      <w:bCs/>
      <w:lang w:eastAsia="en-US"/>
    </w:rPr>
  </w:style>
  <w:style w:type="paragraph" w:customStyle="1" w:styleId="Heading1">
    <w:name w:val="Heading 1."/>
    <w:basedOn w:val="Normlny"/>
    <w:next w:val="Nosite0"/>
    <w:uiPriority w:val="99"/>
    <w:rsid w:val="00C438DB"/>
    <w:pPr>
      <w:keepNext/>
      <w:tabs>
        <w:tab w:val="left" w:pos="567"/>
      </w:tabs>
      <w:autoSpaceDE w:val="0"/>
      <w:autoSpaceDN w:val="0"/>
      <w:spacing w:before="360"/>
      <w:ind w:left="567" w:hanging="567"/>
    </w:pPr>
    <w:rPr>
      <w:rFonts w:eastAsia="Times New Roman"/>
      <w:b/>
      <w:bCs/>
      <w:kern w:val="32"/>
      <w:sz w:val="28"/>
      <w:szCs w:val="28"/>
    </w:rPr>
  </w:style>
  <w:style w:type="character" w:styleId="Zstupntext">
    <w:name w:val="Placeholder Text"/>
    <w:uiPriority w:val="99"/>
    <w:semiHidden/>
    <w:rsid w:val="00C438DB"/>
    <w:rPr>
      <w:color w:val="808080"/>
    </w:rPr>
  </w:style>
  <w:style w:type="character" w:styleId="sloriadka">
    <w:name w:val="line number"/>
    <w:uiPriority w:val="99"/>
    <w:semiHidden/>
    <w:unhideWhenUsed/>
    <w:rsid w:val="00C438DB"/>
  </w:style>
  <w:style w:type="paragraph" w:customStyle="1" w:styleId="Zkladntext31">
    <w:name w:val="Základný text 31"/>
    <w:basedOn w:val="Normlny"/>
    <w:rsid w:val="00C438DB"/>
    <w:pPr>
      <w:suppressAutoHyphens/>
      <w:jc w:val="both"/>
    </w:pPr>
    <w:rPr>
      <w:rFonts w:ascii="Century Gothic" w:eastAsia="Times New Roman" w:hAnsi="Century Gothic" w:cs="Century Gothic"/>
      <w:sz w:val="20"/>
      <w:szCs w:val="20"/>
      <w:lang w:val="cs-CZ" w:eastAsia="ar-SA"/>
    </w:rPr>
  </w:style>
  <w:style w:type="paragraph" w:customStyle="1" w:styleId="Telotextu">
    <w:name w:val="Telo textu"/>
    <w:basedOn w:val="Normlny"/>
    <w:rsid w:val="00BB0D49"/>
    <w:pPr>
      <w:widowControl w:val="0"/>
      <w:suppressAutoHyphens/>
      <w:overflowPunct w:val="0"/>
      <w:spacing w:line="288" w:lineRule="auto"/>
      <w:ind w:left="363" w:hanging="34"/>
      <w:jc w:val="both"/>
    </w:pPr>
    <w:rPr>
      <w:rFonts w:ascii="Arial" w:eastAsia="Lucida Sans Unicode" w:hAnsi="Arial" w:cs="Tahoma"/>
      <w:color w:val="00000A"/>
      <w:sz w:val="20"/>
      <w:lang w:eastAsia="zh-CN" w:bidi="hi-IN"/>
    </w:rPr>
  </w:style>
  <w:style w:type="paragraph" w:customStyle="1" w:styleId="M1">
    <w:name w:val="M1"/>
    <w:basedOn w:val="Normlny"/>
    <w:qFormat/>
    <w:rsid w:val="00B620E8"/>
    <w:pPr>
      <w:widowControl w:val="0"/>
      <w:suppressAutoHyphens/>
    </w:pPr>
    <w:rPr>
      <w:rFonts w:ascii="Arial" w:eastAsia="Lucida Sans Unicode" w:hAnsi="Arial" w:cs="Tahoma"/>
      <w:b/>
      <w:bCs/>
      <w:color w:val="00000A"/>
      <w:sz w:val="20"/>
      <w:lang w:eastAsia="zh-CN" w:bidi="hi-IN"/>
    </w:rPr>
  </w:style>
  <w:style w:type="paragraph" w:customStyle="1" w:styleId="Odsadenietelatextu">
    <w:name w:val="Odsadenie tela textu"/>
    <w:basedOn w:val="Normlny"/>
    <w:qFormat/>
    <w:rsid w:val="00B620E8"/>
    <w:pPr>
      <w:widowControl w:val="0"/>
      <w:tabs>
        <w:tab w:val="left" w:pos="170"/>
      </w:tabs>
      <w:suppressAutoHyphens/>
      <w:ind w:left="397"/>
    </w:pPr>
    <w:rPr>
      <w:rFonts w:ascii="Arial" w:eastAsia="Lucida Sans Unicode" w:hAnsi="Arial" w:cs="Arial"/>
      <w:color w:val="000000"/>
      <w:sz w:val="16"/>
      <w:szCs w:val="16"/>
      <w:lang w:eastAsia="zh-CN" w:bidi="hi-IN"/>
    </w:rPr>
  </w:style>
  <w:style w:type="paragraph" w:customStyle="1" w:styleId="WW-Zkladntext3">
    <w:name w:val="WW-Základný text 3"/>
    <w:basedOn w:val="Normlny"/>
    <w:rsid w:val="00B620E8"/>
    <w:pPr>
      <w:widowControl w:val="0"/>
      <w:suppressAutoHyphens/>
      <w:spacing w:line="240" w:lineRule="atLeast"/>
      <w:jc w:val="both"/>
    </w:pPr>
    <w:rPr>
      <w:rFonts w:ascii="Arial" w:eastAsia="Lucida Sans Unicode" w:hAnsi="Arial" w:cs="Arial"/>
      <w:color w:val="00000A"/>
      <w:sz w:val="20"/>
      <w:lang w:val="de-DE" w:eastAsia="zh-CN" w:bidi="hi-IN"/>
    </w:rPr>
  </w:style>
  <w:style w:type="paragraph" w:customStyle="1" w:styleId="Zkrcenzptenadresa">
    <w:name w:val="Zkrácená zpáteční adresa"/>
    <w:basedOn w:val="Normlny"/>
    <w:rsid w:val="00B620E8"/>
    <w:pPr>
      <w:widowControl w:val="0"/>
      <w:suppressAutoHyphens/>
      <w:textAlignment w:val="baseline"/>
    </w:pPr>
    <w:rPr>
      <w:rFonts w:ascii="Arial" w:eastAsia="Lucida Sans Unicode" w:hAnsi="Arial" w:cs="Tahoma"/>
      <w:color w:val="00000A"/>
      <w:sz w:val="20"/>
      <w:lang w:eastAsia="zh-CN" w:bidi="hi-IN"/>
    </w:rPr>
  </w:style>
  <w:style w:type="paragraph" w:customStyle="1" w:styleId="Znaka1">
    <w:name w:val="Značka1"/>
    <w:basedOn w:val="Normlny"/>
    <w:rsid w:val="00B620E8"/>
    <w:pPr>
      <w:widowControl w:val="0"/>
      <w:tabs>
        <w:tab w:val="left" w:pos="-2268"/>
        <w:tab w:val="left" w:pos="-1985"/>
        <w:tab w:val="left" w:pos="284"/>
        <w:tab w:val="left" w:pos="2268"/>
      </w:tabs>
      <w:suppressAutoHyphens/>
      <w:ind w:left="284" w:hanging="284"/>
    </w:pPr>
    <w:rPr>
      <w:rFonts w:ascii="Arial" w:eastAsia="Lucida Sans Unicode" w:hAnsi="Arial" w:cs="Tahoma"/>
      <w:color w:val="00000A"/>
      <w:sz w:val="20"/>
      <w:lang w:eastAsia="zh-CN" w:bidi="hi-IN"/>
    </w:rPr>
  </w:style>
  <w:style w:type="paragraph" w:customStyle="1" w:styleId="text1CharCharChar1">
    <w:name w:val="text1 Char Char Char1"/>
    <w:basedOn w:val="Normlny"/>
    <w:rsid w:val="00B620E8"/>
    <w:pPr>
      <w:widowControl w:val="0"/>
      <w:suppressAutoHyphens/>
    </w:pPr>
    <w:rPr>
      <w:rFonts w:ascii="Arial Narrow" w:eastAsia="Lucida Sans Unicode" w:hAnsi="Arial Narrow" w:cs="Arial"/>
      <w:color w:val="00000A"/>
      <w:sz w:val="22"/>
      <w:szCs w:val="22"/>
      <w:lang w:eastAsia="zh-CN" w:bidi="hi-IN"/>
    </w:rPr>
  </w:style>
  <w:style w:type="paragraph" w:customStyle="1" w:styleId="text1">
    <w:name w:val="text1"/>
    <w:basedOn w:val="Normlny"/>
    <w:rsid w:val="00B620E8"/>
    <w:pPr>
      <w:widowControl w:val="0"/>
      <w:shd w:val="clear" w:color="auto" w:fill="FFFFFF"/>
      <w:suppressAutoHyphens/>
    </w:pPr>
    <w:rPr>
      <w:rFonts w:ascii="Tahoma" w:eastAsia="Lucida Sans Unicode" w:hAnsi="Tahoma" w:cs="Tahoma"/>
      <w:color w:val="00000A"/>
      <w:sz w:val="18"/>
      <w:lang w:eastAsia="cs-CZ" w:bidi="hi-IN"/>
    </w:rPr>
  </w:style>
  <w:style w:type="paragraph" w:customStyle="1" w:styleId="Text">
    <w:name w:val="Text"/>
    <w:basedOn w:val="Normlny"/>
    <w:rsid w:val="00B620E8"/>
    <w:pPr>
      <w:widowControl w:val="0"/>
      <w:suppressAutoHyphens/>
      <w:ind w:firstLine="709"/>
    </w:pPr>
    <w:rPr>
      <w:rFonts w:ascii="Arial" w:eastAsia="MS Mincho" w:hAnsi="Arial" w:cs="Tahoma"/>
      <w:color w:val="00000A"/>
      <w:sz w:val="20"/>
      <w:lang w:eastAsia="ja-JP" w:bidi="hi-IN"/>
    </w:rPr>
  </w:style>
  <w:style w:type="character" w:styleId="Odkaznakomentr">
    <w:name w:val="annotation reference"/>
    <w:basedOn w:val="Predvolenpsmoodseku"/>
    <w:uiPriority w:val="99"/>
    <w:semiHidden/>
    <w:unhideWhenUsed/>
    <w:rsid w:val="004D5A6B"/>
    <w:rPr>
      <w:sz w:val="16"/>
      <w:szCs w:val="16"/>
    </w:rPr>
  </w:style>
  <w:style w:type="paragraph" w:styleId="Textkomentra">
    <w:name w:val="annotation text"/>
    <w:basedOn w:val="Normlny"/>
    <w:link w:val="TextkomentraChar"/>
    <w:uiPriority w:val="99"/>
    <w:semiHidden/>
    <w:unhideWhenUsed/>
    <w:rsid w:val="004D5A6B"/>
    <w:rPr>
      <w:sz w:val="20"/>
      <w:szCs w:val="20"/>
    </w:rPr>
  </w:style>
  <w:style w:type="character" w:customStyle="1" w:styleId="TextkomentraChar">
    <w:name w:val="Text komentára Char"/>
    <w:basedOn w:val="Predvolenpsmoodseku"/>
    <w:link w:val="Textkomentra"/>
    <w:uiPriority w:val="99"/>
    <w:semiHidden/>
    <w:rsid w:val="004D5A6B"/>
    <w:rPr>
      <w:rFonts w:ascii="Times New Roman" w:eastAsia="Calibri" w:hAnsi="Times New Roman" w:cs="Times New Roman"/>
      <w:sz w:val="20"/>
      <w:szCs w:val="20"/>
    </w:rPr>
  </w:style>
  <w:style w:type="paragraph" w:styleId="Predmetkomentra">
    <w:name w:val="annotation subject"/>
    <w:basedOn w:val="Textkomentra"/>
    <w:next w:val="Textkomentra"/>
    <w:link w:val="PredmetkomentraChar"/>
    <w:uiPriority w:val="99"/>
    <w:semiHidden/>
    <w:unhideWhenUsed/>
    <w:rsid w:val="004D5A6B"/>
    <w:rPr>
      <w:b/>
      <w:bCs/>
    </w:rPr>
  </w:style>
  <w:style w:type="character" w:customStyle="1" w:styleId="PredmetkomentraChar">
    <w:name w:val="Predmet komentára Char"/>
    <w:basedOn w:val="TextkomentraChar"/>
    <w:link w:val="Predmetkomentra"/>
    <w:uiPriority w:val="99"/>
    <w:semiHidden/>
    <w:rsid w:val="004D5A6B"/>
    <w:rPr>
      <w:rFonts w:ascii="Times New Roman" w:eastAsia="Calibri" w:hAnsi="Times New Roman" w:cs="Times New Roman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264774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1363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98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064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411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7558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9379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emf"/><Relationship Id="rId13" Type="http://schemas.openxmlformats.org/officeDocument/2006/relationships/footer" Target="footer3.xml"/><Relationship Id="rId1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footer" Target="footer2.xml"/><Relationship Id="rId17" Type="http://schemas.openxmlformats.org/officeDocument/2006/relationships/customXml" Target="../customXml/item3.xml"/><Relationship Id="rId2" Type="http://schemas.openxmlformats.org/officeDocument/2006/relationships/numbering" Target="numbering.xml"/><Relationship Id="rId16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oter" Target="footer1.xml"/><Relationship Id="rId5" Type="http://schemas.openxmlformats.org/officeDocument/2006/relationships/webSettings" Target="webSettings.xml"/><Relationship Id="rId15" Type="http://schemas.openxmlformats.org/officeDocument/2006/relationships/theme" Target="theme/theme1.xml"/><Relationship Id="rId10" Type="http://schemas.openxmlformats.org/officeDocument/2006/relationships/header" Target="header1.xml"/><Relationship Id="rId19" Type="http://schemas.openxmlformats.org/officeDocument/2006/relationships/customXml" Target="../customXml/item5.xml"/><Relationship Id="rId4" Type="http://schemas.openxmlformats.org/officeDocument/2006/relationships/settings" Target="settings.xml"/><Relationship Id="rId9" Type="http://schemas.openxmlformats.org/officeDocument/2006/relationships/oleObject" Target="embeddings/oleObject1.bin"/><Relationship Id="rId14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C0C8C3C1E3DCC44BECE3792677AD011" ma:contentTypeVersion="0" ma:contentTypeDescription="Umožňuje vytvoriť nový dokument." ma:contentTypeScope="" ma:versionID="85fc4bdbf09a6aa5742b4e3db9523750">
  <xsd:schema xmlns:xsd="http://www.w3.org/2001/XMLSchema" xmlns:xs="http://www.w3.org/2001/XMLSchema" xmlns:p="http://schemas.microsoft.com/office/2006/metadata/properties" xmlns:ns2="e60a29af-d413-48d4-bd90-fe9d2a897e4b" targetNamespace="http://schemas.microsoft.com/office/2006/metadata/properties" ma:root="true" ma:fieldsID="d088e84141cffc04886a2632a8c86973" ns2:_="">
    <xsd:import namespace="e60a29af-d413-48d4-bd90-fe9d2a897e4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0a29af-d413-48d4-bd90-fe9d2a897e4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entifikátora dokumentu" ma:description="Hodnota identifikátora dokumentu priradená k tejto položke." ma:internalName="_dlc_DocId" ma:readOnly="true">
      <xsd:simpleType>
        <xsd:restriction base="dms:Text"/>
      </xsd:simpleType>
    </xsd:element>
    <xsd:element name="_dlc_DocIdUrl" ma:index="9" nillable="true" ma:displayName="Identifikátor dokumentu" ma:description="Trvalé prepojenie na tento dok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e60a29af-d413-48d4-bd90-fe9d2a897e4b">WKX3UHSAJ2R6-2-1240373</_dlc_DocId>
    <_dlc_DocIdUrl xmlns="e60a29af-d413-48d4-bd90-fe9d2a897e4b">
      <Url>https://ovdmasv601/sites/DMS/_layouts/15/DocIdRedir.aspx?ID=WKX3UHSAJ2R6-2-1240373</Url>
      <Description>WKX3UHSAJ2R6-2-1240373</Description>
    </_dlc_DocIdUrl>
  </documentManagement>
</p:properties>
</file>

<file path=customXml/itemProps1.xml><?xml version="1.0" encoding="utf-8"?>
<ds:datastoreItem xmlns:ds="http://schemas.openxmlformats.org/officeDocument/2006/customXml" ds:itemID="{9E27C3E5-EC7F-4C7F-BC73-B4048F75D9C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9989D63D-A6A7-44FE-A797-D61B9FC7B9E9}"/>
</file>

<file path=customXml/itemProps3.xml><?xml version="1.0" encoding="utf-8"?>
<ds:datastoreItem xmlns:ds="http://schemas.openxmlformats.org/officeDocument/2006/customXml" ds:itemID="{DCCD3BDE-5CCF-4CC4-8EC1-3EA5ABA0C1CD}"/>
</file>

<file path=customXml/itemProps4.xml><?xml version="1.0" encoding="utf-8"?>
<ds:datastoreItem xmlns:ds="http://schemas.openxmlformats.org/officeDocument/2006/customXml" ds:itemID="{66D804A4-A9C5-4194-B50A-B2CEEE78207D}"/>
</file>

<file path=customXml/itemProps5.xml><?xml version="1.0" encoding="utf-8"?>
<ds:datastoreItem xmlns:ds="http://schemas.openxmlformats.org/officeDocument/2006/customXml" ds:itemID="{8ED072F5-D9D0-462D-8DFF-03B9278D12D5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67</TotalTime>
  <Pages>1</Pages>
  <Words>124</Words>
  <Characters>712</Characters>
  <Application>Microsoft Office Word</Application>
  <DocSecurity>0</DocSecurity>
  <Lines>5</Lines>
  <Paragraphs>1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835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BAKICOVA Katarina</dc:creator>
  <cp:keywords/>
  <dc:description/>
  <cp:lastModifiedBy>DURIKOVA Andrea</cp:lastModifiedBy>
  <cp:revision>35</cp:revision>
  <dcterms:created xsi:type="dcterms:W3CDTF">2022-05-20T10:33:00Z</dcterms:created>
  <dcterms:modified xsi:type="dcterms:W3CDTF">2023-05-23T07:57:00Z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0x0101006C0C8C3C1E3DCC44BECE3792677AD011</vt:lpwstr>
  </property>
  <property fmtid="{D5CDD505-2E9C-101B-9397-08002B2CF9AE}" pid="3" name="_dlc_DocIdItemGuid">
    <vt:lpwstr>300b452a-4398-47c3-bf11-6f0a2ebfe93f</vt:lpwstr>
  </property>
</Properties>
</file>